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5.xml" ContentType="application/vnd.openxmlformats-officedocument.them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Default Extension="fntdata" ContentType="application/x-fontdata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heme/theme6.xml" ContentType="application/vnd.openxmlformats-officedocument.them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Layouts/slideLayout18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slideLayouts/slideLayout16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>
  <p:sldMasterIdLst>
    <p:sldMasterId id="2147483685" r:id="rId1"/>
    <p:sldMasterId id="2147483721" r:id="rId2"/>
    <p:sldMasterId id="2147483723" r:id="rId3"/>
    <p:sldMasterId id="2147483739" r:id="rId4"/>
  </p:sldMasterIdLst>
  <p:notesMasterIdLst>
    <p:notesMasterId r:id="rId15"/>
  </p:notesMasterIdLst>
  <p:handoutMasterIdLst>
    <p:handoutMasterId r:id="rId16"/>
  </p:handoutMasterIdLst>
  <p:sldIdLst>
    <p:sldId id="340" r:id="rId5"/>
    <p:sldId id="332" r:id="rId6"/>
    <p:sldId id="344" r:id="rId7"/>
    <p:sldId id="334" r:id="rId8"/>
    <p:sldId id="335" r:id="rId9"/>
    <p:sldId id="336" r:id="rId10"/>
    <p:sldId id="337" r:id="rId11"/>
    <p:sldId id="339" r:id="rId12"/>
    <p:sldId id="343" r:id="rId13"/>
    <p:sldId id="342" r:id="rId14"/>
  </p:sldIdLst>
  <p:sldSz cx="9144000" cy="6858000" type="screen4x3"/>
  <p:notesSz cx="6858000" cy="9144000"/>
  <p:embeddedFontLst>
    <p:embeddedFont>
      <p:font typeface="Arial Narrow" pitchFamily="34" charset="0"/>
      <p:regular r:id="rId17"/>
      <p:bold r:id="rId18"/>
      <p:italic r:id="rId19"/>
      <p:boldItalic r:id="rId20"/>
    </p:embeddedFont>
    <p:embeddedFont>
      <p:font typeface="Times" pitchFamily="18" charset="0"/>
      <p:regular r:id="rId21"/>
      <p:bold r:id="rId22"/>
      <p:italic r:id="rId23"/>
      <p:boldItalic r:id="rId24"/>
    </p:embeddedFont>
    <p:embeddedFont>
      <p:font typeface="Verdana" pitchFamily="34" charset="0"/>
      <p:regular r:id="rId25"/>
      <p:bold r:id="rId26"/>
      <p:italic r:id="rId27"/>
      <p:boldItalic r:id="rId28"/>
    </p:embeddedFont>
  </p:embeddedFontLst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 Narrow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 Narrow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 Narrow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 Narrow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 Narrow" pitchFamily="34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 Narrow" pitchFamily="34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 Narrow" pitchFamily="34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 Narrow" pitchFamily="34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 Narrow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notes"/>
  <p:clrMru>
    <a:srgbClr val="FFF7E0"/>
    <a:srgbClr val="FFEEBF"/>
    <a:srgbClr val="FFDD7F"/>
    <a:srgbClr val="FFD666"/>
    <a:srgbClr val="065FA8"/>
    <a:srgbClr val="FFBB00"/>
    <a:srgbClr val="E6EFF6"/>
    <a:srgbClr val="A8C7D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D27102A9-8310-4765-A935-A1911B00CA55}" styleName="Light Style 1 - Accent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68D230F3-CF80-4859-8CE7-A43EE81993B5}" styleName="Light Style 1 - Acc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BDBED569-4797-4DF1-A0F4-6AAB3CD982D8}" styleName="Light Style 3 - Accent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napVertSplitter="1" vertBarState="minimized" horzBarState="maximized">
    <p:restoredLeft sz="15640" autoAdjust="0"/>
    <p:restoredTop sz="99855" autoAdjust="0"/>
  </p:normalViewPr>
  <p:slideViewPr>
    <p:cSldViewPr>
      <p:cViewPr>
        <p:scale>
          <a:sx n="70" d="100"/>
          <a:sy n="70" d="100"/>
        </p:scale>
        <p:origin x="-1884" y="-1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5" d="100"/>
          <a:sy n="55" d="100"/>
        </p:scale>
        <p:origin x="-1830" y="-102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font" Target="fonts/font2.fntdata"/><Relationship Id="rId26" Type="http://schemas.openxmlformats.org/officeDocument/2006/relationships/font" Target="fonts/font10.fntdata"/><Relationship Id="rId3" Type="http://schemas.openxmlformats.org/officeDocument/2006/relationships/slideMaster" Target="slideMasters/slideMaster3.xml"/><Relationship Id="rId21" Type="http://schemas.openxmlformats.org/officeDocument/2006/relationships/font" Target="fonts/font5.fntdata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font" Target="fonts/font1.fntdata"/><Relationship Id="rId25" Type="http://schemas.openxmlformats.org/officeDocument/2006/relationships/font" Target="fonts/font9.fntdata"/><Relationship Id="rId2" Type="http://schemas.openxmlformats.org/officeDocument/2006/relationships/slideMaster" Target="slideMasters/slideMaster2.xml"/><Relationship Id="rId16" Type="http://schemas.openxmlformats.org/officeDocument/2006/relationships/handoutMaster" Target="handoutMasters/handoutMaster1.xml"/><Relationship Id="rId20" Type="http://schemas.openxmlformats.org/officeDocument/2006/relationships/font" Target="fonts/font4.fntdata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font" Target="fonts/font8.fntdata"/><Relationship Id="rId32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notesMaster" Target="notesMasters/notesMaster1.xml"/><Relationship Id="rId23" Type="http://schemas.openxmlformats.org/officeDocument/2006/relationships/font" Target="fonts/font7.fntdata"/><Relationship Id="rId28" Type="http://schemas.openxmlformats.org/officeDocument/2006/relationships/font" Target="fonts/font12.fntdata"/><Relationship Id="rId10" Type="http://schemas.openxmlformats.org/officeDocument/2006/relationships/slide" Target="slides/slide6.xml"/><Relationship Id="rId19" Type="http://schemas.openxmlformats.org/officeDocument/2006/relationships/font" Target="fonts/font3.fntdata"/><Relationship Id="rId31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font" Target="fonts/font6.fntdata"/><Relationship Id="rId27" Type="http://schemas.openxmlformats.org/officeDocument/2006/relationships/font" Target="fonts/font11.fntdata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34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34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" pitchFamily="18" charset="0"/>
              </a:defRPr>
            </a:lvl1pPr>
          </a:lstStyle>
          <a:p>
            <a:pPr>
              <a:defRPr/>
            </a:pPr>
            <a:fld id="{ED3A37F2-6954-4EF2-9BB3-B7B7D970D8D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61441140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29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31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1331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31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" pitchFamily="18" charset="0"/>
              </a:defRPr>
            </a:lvl1pPr>
          </a:lstStyle>
          <a:p>
            <a:pPr>
              <a:defRPr/>
            </a:pPr>
            <a:fld id="{700C159B-3807-4063-BD97-AC3ECA18B34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66886766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00C159B-3807-4063-BD97-AC3ECA18B34A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00C159B-3807-4063-BD97-AC3ECA18B34A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00C159B-3807-4063-BD97-AC3ECA18B34A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00C159B-3807-4063-BD97-AC3ECA18B34A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00C159B-3807-4063-BD97-AC3ECA18B34A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00C159B-3807-4063-BD97-AC3ECA18B34A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00C159B-3807-4063-BD97-AC3ECA18B34A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00C159B-3807-4063-BD97-AC3ECA18B34A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00C159B-3807-4063-BD97-AC3ECA18B34A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00C159B-3807-4063-BD97-AC3ECA18B34A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2" name="Rectangle 6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2286000"/>
            <a:ext cx="7772400" cy="1143000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029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029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2" name="Rectangle 6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2286000"/>
            <a:ext cx="7772400" cy="1143000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522535"/>
            <a:ext cx="4114800" cy="448056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114800" cy="448056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28600"/>
            <a:ext cx="8534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535113"/>
            <a:ext cx="411480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4800" y="2174875"/>
            <a:ext cx="41148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11480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1148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029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029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NI/JD Day  April 14, 2011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D295E64E-D77C-4F4C-8ADF-684A33E1686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522535"/>
            <a:ext cx="4114800" cy="448056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114800" cy="448056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28600"/>
            <a:ext cx="8534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535113"/>
            <a:ext cx="411480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4800" y="2174875"/>
            <a:ext cx="41148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11480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1148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4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23.xml"/><Relationship Id="rId4" Type="http://schemas.openxmlformats.org/officeDocument/2006/relationships/image" Target="../media/image6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screen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04800" y="228600"/>
            <a:ext cx="84582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1676400"/>
            <a:ext cx="8458200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077" name="Rectangle 5"/>
          <p:cNvSpPr>
            <a:spLocks noChangeArrowheads="1"/>
          </p:cNvSpPr>
          <p:nvPr/>
        </p:nvSpPr>
        <p:spPr bwMode="auto">
          <a:xfrm>
            <a:off x="5638800" y="6553200"/>
            <a:ext cx="9906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r">
              <a:defRPr/>
            </a:pPr>
            <a:fld id="{4E0891EB-B943-4704-886B-4FB9BAA6DE5B}" type="slidenum">
              <a:rPr lang="en-US" sz="800">
                <a:solidFill>
                  <a:srgbClr val="E3E3E3"/>
                </a:solidFill>
                <a:latin typeface="Arial" charset="0"/>
              </a:rPr>
              <a:pPr algn="r">
                <a:defRPr/>
              </a:pPr>
              <a:t>‹#›</a:t>
            </a:fld>
            <a:endParaRPr lang="en-US" sz="800">
              <a:solidFill>
                <a:srgbClr val="E3E3E3"/>
              </a:solidFill>
              <a:latin typeface="Arial" charset="0"/>
            </a:endParaRPr>
          </a:p>
        </p:txBody>
      </p:sp>
      <p:sp>
        <p:nvSpPr>
          <p:cNvPr id="3079" name="Rectangle 7"/>
          <p:cNvSpPr>
            <a:spLocks noChangeArrowheads="1"/>
          </p:cNvSpPr>
          <p:nvPr/>
        </p:nvSpPr>
        <p:spPr bwMode="auto">
          <a:xfrm>
            <a:off x="3127375" y="-241300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endParaRPr lang="en-US">
              <a:latin typeface="Times" pitchFamily="18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0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065FA8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065FA8"/>
          </a:solidFill>
          <a:latin typeface="Arial Narrow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065FA8"/>
          </a:solidFill>
          <a:latin typeface="Arial Narrow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065FA8"/>
          </a:solidFill>
          <a:latin typeface="Arial Narrow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065FA8"/>
          </a:solidFill>
          <a:latin typeface="Arial Narrow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 b="1">
          <a:solidFill>
            <a:srgbClr val="006699"/>
          </a:solidFill>
          <a:latin typeface="Arial Narrow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 b="1">
          <a:solidFill>
            <a:srgbClr val="006699"/>
          </a:solidFill>
          <a:latin typeface="Arial Narrow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 b="1">
          <a:solidFill>
            <a:srgbClr val="006699"/>
          </a:solidFill>
          <a:latin typeface="Arial Narrow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 b="1">
          <a:solidFill>
            <a:srgbClr val="006699"/>
          </a:solidFill>
          <a:latin typeface="Arial Narrow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SzPct val="80000"/>
        <a:buFont typeface="Wingdings" pitchFamily="2" charset="2"/>
        <a:buChar char="§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3" descr="C:\Documents and Settings\Andrew Johnson\My Documents\01_Freelance_Design\INTERBRAND\JOHN DEERE\exports\JD_slide_bars300idx.bm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073775"/>
            <a:ext cx="9144000" cy="14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8" descr="JD_2in_RGB_web_logo_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46900" y="6337300"/>
            <a:ext cx="1943100" cy="382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4488" y="266700"/>
            <a:ext cx="8494712" cy="649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5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50838" y="1273175"/>
            <a:ext cx="8488362" cy="4670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47663" y="6453188"/>
            <a:ext cx="192087" cy="231775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0" tIns="45720" rIns="0" bIns="45720" numCol="1" anchor="t" anchorCtr="0" compatLnSpc="1">
            <a:prstTxWarp prst="textNoShape">
              <a:avLst/>
            </a:prstTxWarp>
          </a:bodyPr>
          <a:lstStyle>
            <a:lvl1pPr algn="l" fontAlgn="auto">
              <a:spcBef>
                <a:spcPts val="0"/>
              </a:spcBef>
              <a:spcAft>
                <a:spcPts val="0"/>
              </a:spcAft>
              <a:defRPr sz="800" b="0" u="none">
                <a:solidFill>
                  <a:srgbClr val="666666"/>
                </a:solidFill>
                <a:latin typeface="+mn-lt"/>
                <a:cs typeface="+mn-cs"/>
              </a:defRPr>
            </a:lvl1pPr>
          </a:lstStyle>
          <a:p>
            <a:pPr eaLnBrk="1" hangingPunct="1">
              <a:defRPr/>
            </a:pPr>
            <a:fld id="{B61C8012-05B2-4CA5-BE50-7C26EA145D01}" type="slidenum">
              <a:rPr lang="en-US"/>
              <a:pPr eaLnBrk="1" hangingPunct="1"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dt="0"/>
  <p:txStyles>
    <p:titleStyle>
      <a:lvl1pPr algn="l" rtl="0" eaLnBrk="0" fontAlgn="base" hangingPunct="0">
        <a:lnSpc>
          <a:spcPts val="2600"/>
        </a:lnSpc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ts val="2600"/>
        </a:lnSpc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Verdana" pitchFamily="34" charset="0"/>
        </a:defRPr>
      </a:lvl2pPr>
      <a:lvl3pPr algn="l" rtl="0" eaLnBrk="0" fontAlgn="base" hangingPunct="0">
        <a:lnSpc>
          <a:spcPts val="2600"/>
        </a:lnSpc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Verdana" pitchFamily="34" charset="0"/>
        </a:defRPr>
      </a:lvl3pPr>
      <a:lvl4pPr algn="l" rtl="0" eaLnBrk="0" fontAlgn="base" hangingPunct="0">
        <a:lnSpc>
          <a:spcPts val="2600"/>
        </a:lnSpc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Verdana" pitchFamily="34" charset="0"/>
        </a:defRPr>
      </a:lvl4pPr>
      <a:lvl5pPr algn="l" rtl="0" eaLnBrk="0" fontAlgn="base" hangingPunct="0">
        <a:lnSpc>
          <a:spcPts val="2600"/>
        </a:lnSpc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Verdana" pitchFamily="34" charset="0"/>
        </a:defRPr>
      </a:lvl5pPr>
      <a:lvl6pPr marL="457200" algn="l" rtl="0" eaLnBrk="0" fontAlgn="base" hangingPunct="0">
        <a:lnSpc>
          <a:spcPts val="2600"/>
        </a:lnSpc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Verdana" pitchFamily="34" charset="0"/>
        </a:defRPr>
      </a:lvl6pPr>
      <a:lvl7pPr marL="914400" algn="l" rtl="0" eaLnBrk="0" fontAlgn="base" hangingPunct="0">
        <a:lnSpc>
          <a:spcPts val="2600"/>
        </a:lnSpc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Verdana" pitchFamily="34" charset="0"/>
        </a:defRPr>
      </a:lvl7pPr>
      <a:lvl8pPr marL="1371600" algn="l" rtl="0" eaLnBrk="0" fontAlgn="base" hangingPunct="0">
        <a:lnSpc>
          <a:spcPts val="2600"/>
        </a:lnSpc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Verdana" pitchFamily="34" charset="0"/>
        </a:defRPr>
      </a:lvl8pPr>
      <a:lvl9pPr marL="1828800" algn="l" rtl="0" eaLnBrk="0" fontAlgn="base" hangingPunct="0">
        <a:lnSpc>
          <a:spcPts val="2600"/>
        </a:lnSpc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10000"/>
        </a:spcAft>
        <a:buSzPct val="85000"/>
        <a:defRPr>
          <a:solidFill>
            <a:schemeClr val="tx1"/>
          </a:solidFill>
          <a:latin typeface="+mn-lt"/>
          <a:ea typeface="+mn-ea"/>
          <a:cs typeface="+mn-cs"/>
        </a:defRPr>
      </a:lvl1pPr>
      <a:lvl2pPr marL="341313" indent="-227013" algn="l" rtl="0" eaLnBrk="0" fontAlgn="base" hangingPunct="0">
        <a:spcBef>
          <a:spcPct val="10000"/>
        </a:spcBef>
        <a:spcAft>
          <a:spcPct val="20000"/>
        </a:spcAft>
        <a:buSzPct val="95000"/>
        <a:buChar char="•"/>
        <a:defRPr>
          <a:solidFill>
            <a:schemeClr val="tx1"/>
          </a:solidFill>
          <a:latin typeface="+mn-lt"/>
        </a:defRPr>
      </a:lvl2pPr>
      <a:lvl3pPr marL="682625" indent="-227013" algn="l" rtl="0" eaLnBrk="0" fontAlgn="base" hangingPunct="0">
        <a:spcBef>
          <a:spcPct val="15000"/>
        </a:spcBef>
        <a:spcAft>
          <a:spcPct val="10000"/>
        </a:spcAft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3pPr>
      <a:lvl4pPr marL="968375" indent="-171450" algn="l" rtl="0" eaLnBrk="0" fontAlgn="base" hangingPunct="0">
        <a:spcBef>
          <a:spcPct val="15000"/>
        </a:spcBef>
        <a:spcAft>
          <a:spcPct val="10000"/>
        </a:spcAft>
        <a:buFont typeface="Wingdings" pitchFamily="2" charset="2"/>
        <a:buChar char="q"/>
        <a:defRPr sz="1400">
          <a:solidFill>
            <a:schemeClr val="tx1"/>
          </a:solidFill>
          <a:latin typeface="+mn-lt"/>
        </a:defRPr>
      </a:lvl4pPr>
      <a:lvl5pPr marL="1254125" indent="-171450" algn="l" rtl="0" eaLnBrk="0" fontAlgn="base" hangingPunct="0">
        <a:spcBef>
          <a:spcPct val="20000"/>
        </a:spcBef>
        <a:spcAft>
          <a:spcPct val="10000"/>
        </a:spcAft>
        <a:buFont typeface="Wingdings" pitchFamily="2" charset="2"/>
        <a:buChar char="q"/>
        <a:defRPr sz="1200">
          <a:solidFill>
            <a:schemeClr val="tx1"/>
          </a:solidFill>
          <a:latin typeface="+mn-lt"/>
        </a:defRPr>
      </a:lvl5pPr>
      <a:lvl6pPr marL="1711325" indent="-171450" algn="l" rtl="0" eaLnBrk="0" fontAlgn="base" hangingPunct="0">
        <a:spcBef>
          <a:spcPct val="20000"/>
        </a:spcBef>
        <a:spcAft>
          <a:spcPct val="10000"/>
        </a:spcAft>
        <a:buFont typeface="Wingdings" pitchFamily="2" charset="2"/>
        <a:buChar char="q"/>
        <a:defRPr sz="1200">
          <a:solidFill>
            <a:schemeClr val="tx1"/>
          </a:solidFill>
          <a:latin typeface="+mn-lt"/>
        </a:defRPr>
      </a:lvl6pPr>
      <a:lvl7pPr marL="2168525" indent="-171450" algn="l" rtl="0" eaLnBrk="0" fontAlgn="base" hangingPunct="0">
        <a:spcBef>
          <a:spcPct val="20000"/>
        </a:spcBef>
        <a:spcAft>
          <a:spcPct val="10000"/>
        </a:spcAft>
        <a:buFont typeface="Wingdings" pitchFamily="2" charset="2"/>
        <a:buChar char="q"/>
        <a:defRPr sz="1200">
          <a:solidFill>
            <a:schemeClr val="tx1"/>
          </a:solidFill>
          <a:latin typeface="+mn-lt"/>
        </a:defRPr>
      </a:lvl7pPr>
      <a:lvl8pPr marL="2625725" indent="-171450" algn="l" rtl="0" eaLnBrk="0" fontAlgn="base" hangingPunct="0">
        <a:spcBef>
          <a:spcPct val="20000"/>
        </a:spcBef>
        <a:spcAft>
          <a:spcPct val="10000"/>
        </a:spcAft>
        <a:buFont typeface="Wingdings" pitchFamily="2" charset="2"/>
        <a:buChar char="q"/>
        <a:defRPr sz="1200">
          <a:solidFill>
            <a:schemeClr val="tx1"/>
          </a:solidFill>
          <a:latin typeface="+mn-lt"/>
        </a:defRPr>
      </a:lvl8pPr>
      <a:lvl9pPr marL="3082925" indent="-171450" algn="l" rtl="0" eaLnBrk="0" fontAlgn="base" hangingPunct="0">
        <a:spcBef>
          <a:spcPct val="20000"/>
        </a:spcBef>
        <a:spcAft>
          <a:spcPct val="10000"/>
        </a:spcAft>
        <a:buFont typeface="Wingdings" pitchFamily="2" charset="2"/>
        <a:buChar char="q"/>
        <a:defRPr sz="12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screen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04800" y="228600"/>
            <a:ext cx="84582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1676400"/>
            <a:ext cx="8458200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077" name="Rectangle 5"/>
          <p:cNvSpPr>
            <a:spLocks noChangeArrowheads="1"/>
          </p:cNvSpPr>
          <p:nvPr/>
        </p:nvSpPr>
        <p:spPr bwMode="auto">
          <a:xfrm>
            <a:off x="5638800" y="6553200"/>
            <a:ext cx="9906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r">
              <a:defRPr/>
            </a:pPr>
            <a:fld id="{21A28EE8-9C19-4659-A8D0-E414940E312F}" type="slidenum">
              <a:rPr lang="en-US" sz="800">
                <a:solidFill>
                  <a:srgbClr val="E3E3E3"/>
                </a:solidFill>
                <a:latin typeface="Arial" charset="0"/>
              </a:rPr>
              <a:pPr algn="r">
                <a:defRPr/>
              </a:pPr>
              <a:t>‹#›</a:t>
            </a:fld>
            <a:endParaRPr lang="en-US" sz="800">
              <a:solidFill>
                <a:srgbClr val="E3E3E3"/>
              </a:solidFill>
              <a:latin typeface="Arial" charset="0"/>
            </a:endParaRPr>
          </a:p>
        </p:txBody>
      </p:sp>
      <p:sp>
        <p:nvSpPr>
          <p:cNvPr id="3079" name="Rectangle 7"/>
          <p:cNvSpPr>
            <a:spLocks noChangeArrowheads="1"/>
          </p:cNvSpPr>
          <p:nvPr/>
        </p:nvSpPr>
        <p:spPr bwMode="auto">
          <a:xfrm>
            <a:off x="3127375" y="-241300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endParaRPr lang="en-US">
              <a:latin typeface="Times" pitchFamily="18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4" r:id="rId1"/>
    <p:sldLayoutId id="2147483725" r:id="rId2"/>
    <p:sldLayoutId id="2147483726" r:id="rId3"/>
    <p:sldLayoutId id="2147483727" r:id="rId4"/>
    <p:sldLayoutId id="2147483728" r:id="rId5"/>
    <p:sldLayoutId id="2147483729" r:id="rId6"/>
    <p:sldLayoutId id="2147483730" r:id="rId7"/>
    <p:sldLayoutId id="2147483731" r:id="rId8"/>
    <p:sldLayoutId id="2147483732" r:id="rId9"/>
    <p:sldLayoutId id="2147483733" r:id="rId10"/>
    <p:sldLayoutId id="2147483734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065FA8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065FA8"/>
          </a:solidFill>
          <a:latin typeface="Arial Narrow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065FA8"/>
          </a:solidFill>
          <a:latin typeface="Arial Narrow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065FA8"/>
          </a:solidFill>
          <a:latin typeface="Arial Narrow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065FA8"/>
          </a:solidFill>
          <a:latin typeface="Arial Narrow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006699"/>
          </a:solidFill>
          <a:latin typeface="Arial Narrow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006699"/>
          </a:solidFill>
          <a:latin typeface="Arial Narrow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006699"/>
          </a:solidFill>
          <a:latin typeface="Arial Narrow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006699"/>
          </a:solidFill>
          <a:latin typeface="Arial Narrow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SzPct val="80000"/>
        <a:buFont typeface="Wingdings" pitchFamily="2" charset="2"/>
        <a:buChar char="§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92" name="Picture 12" descr="JD_bar_by_rgb_11in"/>
          <p:cNvPicPr preferRelativeResize="0"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070600"/>
            <a:ext cx="9144000" cy="146050"/>
          </a:xfrm>
          <a:prstGeom prst="rect">
            <a:avLst/>
          </a:prstGeom>
          <a:noFill/>
        </p:spPr>
      </p:pic>
      <p:sp>
        <p:nvSpPr>
          <p:cNvPr id="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03250" y="6453188"/>
            <a:ext cx="5437188" cy="231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45720" rIns="0" bIns="45720" numCol="1" anchor="t" anchorCtr="0" compatLnSpc="1">
            <a:prstTxWarp prst="textNoShape">
              <a:avLst/>
            </a:prstTxWarp>
          </a:bodyPr>
          <a:lstStyle>
            <a:lvl1pPr>
              <a:defRPr sz="800" b="0">
                <a:solidFill>
                  <a:srgbClr val="666666"/>
                </a:solidFill>
              </a:defRPr>
            </a:lvl1pPr>
          </a:lstStyle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>
              <a:latin typeface="Verdana"/>
            </a:endParaRPr>
          </a:p>
        </p:txBody>
      </p:sp>
      <p:sp>
        <p:nvSpPr>
          <p:cNvPr id="46083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93700" y="269875"/>
            <a:ext cx="83566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46084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93700" y="1265238"/>
            <a:ext cx="8356600" cy="4678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pic>
        <p:nvPicPr>
          <p:cNvPr id="46094" name="Picture 14" descr="JD_YelBlk_logo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51650" y="6330950"/>
            <a:ext cx="1952625" cy="384175"/>
          </a:xfrm>
          <a:prstGeom prst="rect">
            <a:avLst/>
          </a:prstGeom>
          <a:noFill/>
        </p:spPr>
      </p:pic>
      <p:sp>
        <p:nvSpPr>
          <p:cNvPr id="46095" name="Rectangle 1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92113" y="6453188"/>
            <a:ext cx="2286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45720" rIns="0" bIns="45720" numCol="1" anchor="t" anchorCtr="0" compatLnSpc="1">
            <a:prstTxWarp prst="textNoShape">
              <a:avLst/>
            </a:prstTxWarp>
          </a:bodyPr>
          <a:lstStyle>
            <a:lvl1pPr>
              <a:defRPr sz="800" b="0">
                <a:solidFill>
                  <a:srgbClr val="666666"/>
                </a:solidFill>
              </a:defRPr>
            </a:lvl1pPr>
          </a:lstStyle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</a:pPr>
            <a:fld id="{AD529572-3783-4A4B-91B8-198400C32DCA}" type="slidenum">
              <a:rPr lang="en-US" smtClean="0">
                <a:latin typeface="Verdana"/>
              </a:rPr>
              <a:pPr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>
              <a:latin typeface="Verdana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0" r:id="rId1"/>
  </p:sldLayoutIdLst>
  <p:txStyles>
    <p:titleStyle>
      <a:lvl1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Verdana" pitchFamily="34" charset="0"/>
        </a:defRPr>
      </a:lvl2pPr>
      <a:lvl3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Verdana" pitchFamily="34" charset="0"/>
        </a:defRPr>
      </a:lvl3pPr>
      <a:lvl4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Verdana" pitchFamily="34" charset="0"/>
        </a:defRPr>
      </a:lvl4pPr>
      <a:lvl5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Verdana" pitchFamily="34" charset="0"/>
        </a:defRPr>
      </a:lvl5pPr>
      <a:lvl6pPr marL="4572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Verdana" pitchFamily="34" charset="0"/>
        </a:defRPr>
      </a:lvl6pPr>
      <a:lvl7pPr marL="9144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Verdana" pitchFamily="34" charset="0"/>
        </a:defRPr>
      </a:lvl7pPr>
      <a:lvl8pPr marL="13716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Verdana" pitchFamily="34" charset="0"/>
        </a:defRPr>
      </a:lvl8pPr>
      <a:lvl9pPr marL="1828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Verdana" pitchFamily="34" charset="0"/>
        </a:defRPr>
      </a:lvl9pPr>
    </p:titleStyle>
    <p:bodyStyle>
      <a:lvl1pPr algn="l" rtl="0" eaLnBrk="1" fontAlgn="base" hangingPunct="1">
        <a:spcBef>
          <a:spcPct val="20000"/>
        </a:spcBef>
        <a:spcAft>
          <a:spcPct val="10000"/>
        </a:spcAft>
        <a:buSzPct val="85000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341313" indent="-227013" algn="l" rtl="0" eaLnBrk="1" fontAlgn="base" hangingPunct="1">
        <a:spcBef>
          <a:spcPct val="10000"/>
        </a:spcBef>
        <a:spcAft>
          <a:spcPct val="20000"/>
        </a:spcAft>
        <a:buChar char="•"/>
        <a:defRPr sz="2000">
          <a:solidFill>
            <a:schemeClr val="tx1"/>
          </a:solidFill>
          <a:latin typeface="+mn-lt"/>
        </a:defRPr>
      </a:lvl2pPr>
      <a:lvl3pPr marL="682625" indent="-227013" algn="l" rtl="0" eaLnBrk="1" fontAlgn="base" hangingPunct="1">
        <a:spcBef>
          <a:spcPct val="15000"/>
        </a:spcBef>
        <a:spcAft>
          <a:spcPct val="10000"/>
        </a:spcAft>
        <a:buChar char="•"/>
        <a:defRPr>
          <a:solidFill>
            <a:schemeClr val="tx1"/>
          </a:solidFill>
          <a:latin typeface="+mn-lt"/>
        </a:defRPr>
      </a:lvl3pPr>
      <a:lvl4pPr marL="968375" indent="-171450" algn="l" rtl="0" eaLnBrk="1" fontAlgn="base" hangingPunct="1">
        <a:spcBef>
          <a:spcPct val="15000"/>
        </a:spcBef>
        <a:spcAft>
          <a:spcPct val="10000"/>
        </a:spcAft>
        <a:buChar char="•"/>
        <a:defRPr sz="1600">
          <a:solidFill>
            <a:schemeClr val="tx1"/>
          </a:solidFill>
          <a:latin typeface="+mn-lt"/>
        </a:defRPr>
      </a:lvl4pPr>
      <a:lvl5pPr marL="1254125" indent="-171450" algn="l" rtl="0" eaLnBrk="1" fontAlgn="base" hangingPunct="1">
        <a:spcBef>
          <a:spcPct val="20000"/>
        </a:spcBef>
        <a:spcAft>
          <a:spcPct val="10000"/>
        </a:spcAft>
        <a:buChar char="•"/>
        <a:defRPr sz="1400">
          <a:solidFill>
            <a:schemeClr val="tx1"/>
          </a:solidFill>
          <a:latin typeface="+mn-lt"/>
        </a:defRPr>
      </a:lvl5pPr>
      <a:lvl6pPr marL="1711325" indent="-171450" algn="l" rtl="0" eaLnBrk="1" fontAlgn="base" hangingPunct="1">
        <a:spcBef>
          <a:spcPct val="20000"/>
        </a:spcBef>
        <a:spcAft>
          <a:spcPct val="10000"/>
        </a:spcAft>
        <a:buChar char="•"/>
        <a:defRPr sz="1400">
          <a:solidFill>
            <a:schemeClr val="tx1"/>
          </a:solidFill>
          <a:latin typeface="+mn-lt"/>
        </a:defRPr>
      </a:lvl6pPr>
      <a:lvl7pPr marL="2168525" indent="-171450" algn="l" rtl="0" eaLnBrk="1" fontAlgn="base" hangingPunct="1">
        <a:spcBef>
          <a:spcPct val="20000"/>
        </a:spcBef>
        <a:spcAft>
          <a:spcPct val="10000"/>
        </a:spcAft>
        <a:buChar char="•"/>
        <a:defRPr sz="1400">
          <a:solidFill>
            <a:schemeClr val="tx1"/>
          </a:solidFill>
          <a:latin typeface="+mn-lt"/>
        </a:defRPr>
      </a:lvl7pPr>
      <a:lvl8pPr marL="2625725" indent="-171450" algn="l" rtl="0" eaLnBrk="1" fontAlgn="base" hangingPunct="1">
        <a:spcBef>
          <a:spcPct val="20000"/>
        </a:spcBef>
        <a:spcAft>
          <a:spcPct val="10000"/>
        </a:spcAft>
        <a:buChar char="•"/>
        <a:defRPr sz="1400">
          <a:solidFill>
            <a:schemeClr val="tx1"/>
          </a:solidFill>
          <a:latin typeface="+mn-lt"/>
        </a:defRPr>
      </a:lvl8pPr>
      <a:lvl9pPr marL="3082925" indent="-171450" algn="l" rtl="0" eaLnBrk="1" fontAlgn="base" hangingPunct="1">
        <a:spcBef>
          <a:spcPct val="20000"/>
        </a:spcBef>
        <a:spcAft>
          <a:spcPct val="10000"/>
        </a:spcAft>
        <a:buChar char="•"/>
        <a:defRPr sz="14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ni.com/delphi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Relationship Id="rId4" Type="http://schemas.openxmlformats.org/officeDocument/2006/relationships/hyperlink" Target="http://www.delphi.ni.com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Relationship Id="rId4" Type="http://schemas.openxmlformats.org/officeDocument/2006/relationships/hyperlink" Target="http://www.ni.com/delphi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ni.com/training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hyperlink" Target="mailto:clay.fiebig@ni.com" TargetMode="External"/><Relationship Id="rId13" Type="http://schemas.openxmlformats.org/officeDocument/2006/relationships/hyperlink" Target="http://www.ni.com/delphi" TargetMode="External"/><Relationship Id="rId3" Type="http://schemas.openxmlformats.org/officeDocument/2006/relationships/hyperlink" Target="mailto:j.michael.reagin@delphi.com" TargetMode="External"/><Relationship Id="rId7" Type="http://schemas.openxmlformats.org/officeDocument/2006/relationships/hyperlink" Target="mailto:Barry.myers@ni.com" TargetMode="External"/><Relationship Id="rId12" Type="http://schemas.openxmlformats.org/officeDocument/2006/relationships/hyperlink" Target="mailto:Yousi.ng@ni.com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Relationship Id="rId6" Type="http://schemas.openxmlformats.org/officeDocument/2006/relationships/hyperlink" Target="mailto:Chad.ruwe@ni.com" TargetMode="External"/><Relationship Id="rId11" Type="http://schemas.openxmlformats.org/officeDocument/2006/relationships/hyperlink" Target="mailto:daniel.hermyt@ni.com" TargetMode="External"/><Relationship Id="rId5" Type="http://schemas.openxmlformats.org/officeDocument/2006/relationships/hyperlink" Target="mailto:xx@delphi.com" TargetMode="External"/><Relationship Id="rId10" Type="http://schemas.openxmlformats.org/officeDocument/2006/relationships/hyperlink" Target="mailto:Luis.trujillo@ni.com" TargetMode="External"/><Relationship Id="rId4" Type="http://schemas.openxmlformats.org/officeDocument/2006/relationships/hyperlink" Target="mailto:Daniel.j.fox@delphi.com" TargetMode="External"/><Relationship Id="rId9" Type="http://schemas.openxmlformats.org/officeDocument/2006/relationships/hyperlink" Target="mailto:Jennifer.howard-brown@ni.com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sz="quarter"/>
          </p:nvPr>
        </p:nvSpPr>
        <p:spPr>
          <a:xfrm>
            <a:off x="685800" y="1981200"/>
            <a:ext cx="7772400" cy="1143000"/>
          </a:xfrm>
        </p:spPr>
        <p:txBody>
          <a:bodyPr/>
          <a:lstStyle/>
          <a:p>
            <a:r>
              <a:rPr lang="pt-BR" dirty="0" smtClean="0"/>
              <a:t>Acesse a comunidade online</a:t>
            </a:r>
            <a:br>
              <a:rPr lang="pt-BR" dirty="0" smtClean="0"/>
            </a:br>
            <a:r>
              <a:rPr lang="pt-BR" dirty="0" smtClean="0"/>
              <a:t> privada da Delphi / NI</a:t>
            </a:r>
            <a:endParaRPr lang="pt-BR" dirty="0"/>
          </a:p>
        </p:txBody>
      </p:sp>
      <p:sp>
        <p:nvSpPr>
          <p:cNvPr id="3" name="Subtitle 2"/>
          <p:cNvSpPr>
            <a:spLocks noGrp="1"/>
          </p:cNvSpPr>
          <p:nvPr>
            <p:ph type="subTitle" sz="quarter" idx="1"/>
          </p:nvPr>
        </p:nvSpPr>
        <p:spPr/>
        <p:txBody>
          <a:bodyPr/>
          <a:lstStyle/>
          <a:p>
            <a:r>
              <a:rPr lang="pt-BR" smtClean="0"/>
              <a:t>ni.com/delphi</a:t>
            </a:r>
            <a:endParaRPr lang="pt-BR"/>
          </a:p>
        </p:txBody>
      </p:sp>
    </p:spTree>
    <p:extLst>
      <p:ext uri="{BB962C8B-B14F-4D97-AF65-F5344CB8AC3E}">
        <p14:creationId xmlns:p14="http://schemas.microsoft.com/office/powerpoint/2010/main" xmlns="" val="274618537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743200"/>
            <a:ext cx="8458200" cy="1143000"/>
          </a:xfrm>
        </p:spPr>
        <p:txBody>
          <a:bodyPr/>
          <a:lstStyle/>
          <a:p>
            <a:pPr algn="ctr"/>
            <a:r>
              <a:rPr lang="pt-BR" dirty="0" smtClean="0"/>
              <a:t>Junte-se agora mesmo à comunidade Delphi / NI! </a:t>
            </a:r>
            <a:br>
              <a:rPr lang="pt-BR" dirty="0" smtClean="0"/>
            </a:br>
            <a:r>
              <a:rPr lang="pt-BR" dirty="0" smtClean="0"/>
              <a:t/>
            </a:r>
            <a:br>
              <a:rPr lang="pt-BR" dirty="0" smtClean="0"/>
            </a:br>
            <a:r>
              <a:rPr lang="pt-BR" dirty="0" smtClean="0">
                <a:hlinkClick r:id="rId3"/>
              </a:rPr>
              <a:t>www.ni.com/delphi</a:t>
            </a:r>
            <a:r>
              <a:rPr lang="pt-BR" dirty="0" smtClean="0"/>
              <a:t> 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xmlns="" val="31562055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Acesso especial para a Delphi</a:t>
            </a:r>
            <a:endParaRPr lang="pt-B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524000"/>
            <a:ext cx="8458200" cy="4038600"/>
          </a:xfrm>
        </p:spPr>
        <p:txBody>
          <a:bodyPr/>
          <a:lstStyle/>
          <a:p>
            <a:pPr marL="0" indent="0">
              <a:buNone/>
            </a:pPr>
            <a:r>
              <a:rPr lang="pt-BR" sz="2600" dirty="0" smtClean="0"/>
              <a:t>Crie o seu perfil de usuário para se reunir a essa comunidade privada e ter:</a:t>
            </a:r>
          </a:p>
          <a:p>
            <a:r>
              <a:rPr lang="pt-BR" sz="2600" dirty="0" smtClean="0"/>
              <a:t>Acesso a todas as ferramentas de software da NI; </a:t>
            </a:r>
            <a:r>
              <a:rPr lang="pt-BR" sz="2600" b="1" dirty="0" smtClean="0"/>
              <a:t>    </a:t>
            </a:r>
          </a:p>
          <a:p>
            <a:r>
              <a:rPr lang="pt-BR" sz="2600" dirty="0" smtClean="0"/>
              <a:t>Cursos de treinamento oferecidos aos funcionários da Delphi; </a:t>
            </a:r>
          </a:p>
          <a:p>
            <a:r>
              <a:rPr lang="pt-BR" sz="2600" dirty="0" smtClean="0"/>
              <a:t>Acesso a uma ampla gama de serviços da NI, do suporte técnico à assistência de consultoria personalizada; e</a:t>
            </a:r>
          </a:p>
          <a:p>
            <a:r>
              <a:rPr lang="pt-BR" sz="2600" dirty="0" smtClean="0"/>
              <a:t>Um fórum de colaboração entre engenheiros da Delphi e da NI.</a:t>
            </a:r>
            <a:endParaRPr lang="pt-BR" sz="2600" dirty="0"/>
          </a:p>
        </p:txBody>
      </p:sp>
    </p:spTree>
    <p:extLst>
      <p:ext uri="{BB962C8B-B14F-4D97-AF65-F5344CB8AC3E}">
        <p14:creationId xmlns:p14="http://schemas.microsoft.com/office/powerpoint/2010/main" xmlns="" val="937769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76200"/>
            <a:ext cx="8458200" cy="1143000"/>
          </a:xfrm>
        </p:spPr>
        <p:txBody>
          <a:bodyPr/>
          <a:lstStyle/>
          <a:p>
            <a:r>
              <a:rPr lang="pt-BR" smtClean="0"/>
              <a:t>Página da colaboração Delphi / NI</a:t>
            </a:r>
            <a:endParaRPr lang="pt-BR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3" cstate="print"/>
          <a:srcRect l="706" t="16457" r="2255" b="6362"/>
          <a:stretch/>
        </p:blipFill>
        <p:spPr>
          <a:xfrm>
            <a:off x="1371600" y="2514600"/>
            <a:ext cx="7357756" cy="3657600"/>
          </a:xfrm>
        </p:spPr>
      </p:pic>
      <p:sp>
        <p:nvSpPr>
          <p:cNvPr id="5" name="TextBox 4"/>
          <p:cNvSpPr txBox="1"/>
          <p:nvPr/>
        </p:nvSpPr>
        <p:spPr>
          <a:xfrm>
            <a:off x="762000" y="1066800"/>
            <a:ext cx="7391400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/>
              <a:buChar char="•"/>
            </a:pPr>
            <a:r>
              <a:rPr lang="pt-BR" sz="2600" dirty="0" smtClean="0"/>
              <a:t>Página inicial: </a:t>
            </a:r>
            <a:r>
              <a:rPr lang="pt-BR" sz="2600" dirty="0" smtClean="0">
                <a:hlinkClick r:id="rId4"/>
              </a:rPr>
              <a:t>www.delphi.ni.com</a:t>
            </a:r>
            <a:endParaRPr lang="pt-BR" sz="2600" dirty="0" smtClean="0"/>
          </a:p>
          <a:p>
            <a:pPr marL="342900" indent="-342900">
              <a:buFont typeface="Arial"/>
              <a:buChar char="•"/>
            </a:pPr>
            <a:r>
              <a:rPr lang="pt-BR" sz="2600" dirty="0" smtClean="0"/>
              <a:t>Mostra o engenheiro de campo residente na Delphi</a:t>
            </a:r>
          </a:p>
          <a:p>
            <a:pPr marL="342900" indent="-342900">
              <a:buFont typeface="Arial"/>
              <a:buChar char="•"/>
            </a:pPr>
            <a:r>
              <a:rPr lang="pt-BR" sz="2600" dirty="0" smtClean="0"/>
              <a:t>Clique em “Join the Community” </a:t>
            </a:r>
            <a:endParaRPr lang="pt-BR" sz="2600" dirty="0"/>
          </a:p>
        </p:txBody>
      </p:sp>
      <p:sp>
        <p:nvSpPr>
          <p:cNvPr id="6" name="Left Arrow 5"/>
          <p:cNvSpPr/>
          <p:nvPr/>
        </p:nvSpPr>
        <p:spPr bwMode="auto">
          <a:xfrm rot="12809192">
            <a:off x="801817" y="4465253"/>
            <a:ext cx="533400" cy="304800"/>
          </a:xfrm>
          <a:prstGeom prst="leftArrow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BR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 Narrow" pitchFamily="34" charset="0"/>
            </a:endParaRPr>
          </a:p>
        </p:txBody>
      </p:sp>
      <p:sp>
        <p:nvSpPr>
          <p:cNvPr id="7" name="Left Arrow 6"/>
          <p:cNvSpPr/>
          <p:nvPr/>
        </p:nvSpPr>
        <p:spPr bwMode="auto">
          <a:xfrm rot="19415314">
            <a:off x="8039396" y="3633756"/>
            <a:ext cx="533400" cy="304800"/>
          </a:xfrm>
          <a:prstGeom prst="leftArrow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BR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871838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Junte-se à Comunidade</a:t>
            </a:r>
            <a:endParaRPr lang="pt-BR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3" cstate="print"/>
          <a:srcRect t="15160" b="20849"/>
          <a:stretch/>
        </p:blipFill>
        <p:spPr>
          <a:xfrm>
            <a:off x="762000" y="2590800"/>
            <a:ext cx="8229600" cy="3291399"/>
          </a:xfrm>
        </p:spPr>
      </p:pic>
      <p:sp>
        <p:nvSpPr>
          <p:cNvPr id="5" name="TextBox 4"/>
          <p:cNvSpPr txBox="1"/>
          <p:nvPr/>
        </p:nvSpPr>
        <p:spPr>
          <a:xfrm>
            <a:off x="685800" y="1371600"/>
            <a:ext cx="8458200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AutoNum type="arabicPeriod"/>
            </a:pPr>
            <a:r>
              <a:rPr lang="pt-BR" sz="2600" dirty="0" smtClean="0"/>
              <a:t>Pela página inicial ou diretamente por </a:t>
            </a:r>
            <a:r>
              <a:rPr lang="pt-BR" sz="2600" dirty="0" smtClean="0">
                <a:hlinkClick r:id="rId4"/>
              </a:rPr>
              <a:t>www.ni.com/delphi</a:t>
            </a:r>
            <a:endParaRPr lang="pt-BR" sz="2600" dirty="0" smtClean="0"/>
          </a:p>
          <a:p>
            <a:pPr marL="457200" indent="-457200">
              <a:buAutoNum type="arabicPeriod"/>
            </a:pPr>
            <a:r>
              <a:rPr lang="pt-BR" sz="2600" dirty="0" smtClean="0"/>
              <a:t>Clique em “Register.”</a:t>
            </a:r>
          </a:p>
          <a:p>
            <a:pPr marL="457200" indent="-457200">
              <a:buAutoNum type="arabicPeriod"/>
            </a:pPr>
            <a:endParaRPr lang="pt-BR" sz="2600" dirty="0"/>
          </a:p>
        </p:txBody>
      </p:sp>
      <p:sp>
        <p:nvSpPr>
          <p:cNvPr id="7" name="Left Arrow 6"/>
          <p:cNvSpPr/>
          <p:nvPr/>
        </p:nvSpPr>
        <p:spPr bwMode="auto">
          <a:xfrm rot="1954513">
            <a:off x="2173697" y="3642370"/>
            <a:ext cx="533400" cy="304800"/>
          </a:xfrm>
          <a:prstGeom prst="leftArrow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BR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72571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Crie um perfil</a:t>
            </a:r>
            <a:endParaRPr lang="pt-BR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3" cstate="print"/>
          <a:srcRect t="8306" r="35122" b="20809"/>
          <a:stretch/>
        </p:blipFill>
        <p:spPr>
          <a:xfrm>
            <a:off x="2609540" y="2362200"/>
            <a:ext cx="6077260" cy="3738942"/>
          </a:xfrm>
        </p:spPr>
      </p:pic>
      <p:sp>
        <p:nvSpPr>
          <p:cNvPr id="3" name="Rectangle 2"/>
          <p:cNvSpPr/>
          <p:nvPr/>
        </p:nvSpPr>
        <p:spPr>
          <a:xfrm>
            <a:off x="152400" y="1295400"/>
            <a:ext cx="8915400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AutoNum type="arabicPeriod"/>
            </a:pPr>
            <a:r>
              <a:rPr lang="pt-BR" sz="2600" dirty="0" smtClean="0"/>
              <a:t>Introduza seus dados, usando seu endereço de e-mail @delphi.com. </a:t>
            </a:r>
          </a:p>
          <a:p>
            <a:pPr marL="457200" indent="-457200">
              <a:buAutoNum type="arabicPeriod"/>
            </a:pPr>
            <a:r>
              <a:rPr lang="pt-BR" sz="2600" dirty="0" smtClean="0"/>
              <a:t>Você terá acesso imediato à comunidade Delphi.</a:t>
            </a:r>
            <a:endParaRPr lang="pt-BR" sz="2600" dirty="0"/>
          </a:p>
        </p:txBody>
      </p:sp>
      <p:sp>
        <p:nvSpPr>
          <p:cNvPr id="5" name="Left Arrow 4"/>
          <p:cNvSpPr/>
          <p:nvPr/>
        </p:nvSpPr>
        <p:spPr bwMode="auto">
          <a:xfrm rot="19902528">
            <a:off x="3845826" y="4540000"/>
            <a:ext cx="533400" cy="304800"/>
          </a:xfrm>
          <a:prstGeom prst="leftArrow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BR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77300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Aproveite o acesso 24/7</a:t>
            </a:r>
            <a:endParaRPr lang="pt-BR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3" cstate="print"/>
          <a:srcRect t="15026" b="6003"/>
          <a:stretch/>
        </p:blipFill>
        <p:spPr>
          <a:xfrm>
            <a:off x="190684" y="1600200"/>
            <a:ext cx="8800916" cy="3913616"/>
          </a:xfrm>
        </p:spPr>
      </p:pic>
    </p:spTree>
    <p:extLst>
      <p:ext uri="{BB962C8B-B14F-4D97-AF65-F5344CB8AC3E}">
        <p14:creationId xmlns:p14="http://schemas.microsoft.com/office/powerpoint/2010/main" xmlns="" val="3467813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458200" cy="1143000"/>
          </a:xfrm>
        </p:spPr>
        <p:txBody>
          <a:bodyPr/>
          <a:lstStyle/>
          <a:p>
            <a:r>
              <a:rPr lang="pt-BR" dirty="0" smtClean="0"/>
              <a:t>Acesse software</a:t>
            </a:r>
            <a:endParaRPr lang="pt-BR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3" cstate="print"/>
          <a:srcRect t="15057" b="23065"/>
          <a:stretch/>
        </p:blipFill>
        <p:spPr>
          <a:xfrm>
            <a:off x="1219200" y="3394750"/>
            <a:ext cx="7315200" cy="2548850"/>
          </a:xfrm>
        </p:spPr>
      </p:pic>
      <p:sp>
        <p:nvSpPr>
          <p:cNvPr id="3" name="Rectangle 2"/>
          <p:cNvSpPr/>
          <p:nvPr/>
        </p:nvSpPr>
        <p:spPr>
          <a:xfrm>
            <a:off x="-76200" y="1182231"/>
            <a:ext cx="8534400" cy="20928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lvl="0" indent="457200" eaLnBrk="1" hangingPunct="1">
              <a:spcBef>
                <a:spcPts val="0"/>
              </a:spcBef>
              <a:buFontTx/>
              <a:buChar char="•"/>
            </a:pPr>
            <a:r>
              <a:rPr lang="pt-BR" sz="2600" kern="0" dirty="0" smtClean="0">
                <a:solidFill>
                  <a:prstClr val="black"/>
                </a:solidFill>
                <a:latin typeface="Arial Narrow"/>
              </a:rPr>
              <a:t>Baixe qualquer software da NI</a:t>
            </a:r>
          </a:p>
          <a:p>
            <a:pPr marL="1257300" lvl="1" indent="-342900" eaLnBrk="1" hangingPunct="1">
              <a:spcBef>
                <a:spcPts val="0"/>
              </a:spcBef>
              <a:buFont typeface="Lucida Grande"/>
              <a:buChar char="−"/>
            </a:pPr>
            <a:r>
              <a:rPr lang="pt-BR" sz="2600" kern="0" dirty="0" smtClean="0">
                <a:solidFill>
                  <a:prstClr val="black"/>
                </a:solidFill>
                <a:latin typeface="Arial Narrow"/>
              </a:rPr>
              <a:t>Experimente ou use as ferramentas, sem custo</a:t>
            </a:r>
          </a:p>
          <a:p>
            <a:pPr marL="457200" lvl="0" indent="457200" eaLnBrk="1" hangingPunct="1">
              <a:spcBef>
                <a:spcPts val="0"/>
              </a:spcBef>
              <a:buFontTx/>
              <a:buChar char="•"/>
            </a:pPr>
            <a:r>
              <a:rPr lang="pt-BR" sz="2600" kern="0" dirty="0" smtClean="0">
                <a:solidFill>
                  <a:prstClr val="black"/>
                </a:solidFill>
                <a:latin typeface="Arial Narrow"/>
              </a:rPr>
              <a:t>Veja recomendações com base em suas necessidades</a:t>
            </a:r>
            <a:br>
              <a:rPr lang="pt-BR" sz="2600" kern="0" dirty="0" smtClean="0">
                <a:solidFill>
                  <a:prstClr val="black"/>
                </a:solidFill>
                <a:latin typeface="Arial Narrow"/>
              </a:rPr>
            </a:br>
            <a:r>
              <a:rPr lang="pt-BR" sz="2600" kern="0" dirty="0" smtClean="0">
                <a:solidFill>
                  <a:prstClr val="black"/>
                </a:solidFill>
                <a:latin typeface="Arial Narrow"/>
              </a:rPr>
              <a:t>       (por exemplo, teste automatizado, teste em tempo real, </a:t>
            </a:r>
            <a:br>
              <a:rPr lang="pt-BR" sz="2600" kern="0" dirty="0" smtClean="0">
                <a:solidFill>
                  <a:prstClr val="black"/>
                </a:solidFill>
                <a:latin typeface="Arial Narrow"/>
              </a:rPr>
            </a:br>
            <a:r>
              <a:rPr lang="pt-BR" sz="2600" kern="0" dirty="0" smtClean="0">
                <a:solidFill>
                  <a:prstClr val="black"/>
                </a:solidFill>
                <a:latin typeface="Arial Narrow"/>
              </a:rPr>
              <a:t>        RF/comunicações e muito mais)</a:t>
            </a:r>
            <a:endParaRPr lang="pt-BR" sz="2600" kern="0" dirty="0">
              <a:solidFill>
                <a:prstClr val="black"/>
              </a:solidFill>
              <a:latin typeface="Arial Narrow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1052000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458200" cy="1143000"/>
          </a:xfrm>
        </p:spPr>
        <p:txBody>
          <a:bodyPr/>
          <a:lstStyle/>
          <a:p>
            <a:r>
              <a:rPr lang="pt-BR" dirty="0" smtClean="0"/>
              <a:t>Peça treinamento</a:t>
            </a:r>
            <a:endParaRPr lang="pt-B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295400"/>
            <a:ext cx="8001000" cy="4191000"/>
          </a:xfrm>
        </p:spPr>
        <p:txBody>
          <a:bodyPr/>
          <a:lstStyle/>
          <a:p>
            <a:pPr>
              <a:spcBef>
                <a:spcPts val="0"/>
              </a:spcBef>
            </a:pPr>
            <a:r>
              <a:rPr lang="pt-BR" sz="2600" dirty="0" smtClean="0"/>
              <a:t>Veja as opções de treinamento on-line e presencial em </a:t>
            </a:r>
            <a:r>
              <a:rPr lang="pt-BR" sz="2600" dirty="0" smtClean="0">
                <a:hlinkClick r:id="rId3"/>
              </a:rPr>
              <a:t>www.ni.com/training</a:t>
            </a:r>
            <a:r>
              <a:rPr lang="pt-BR" sz="2600" dirty="0" smtClean="0"/>
              <a:t> </a:t>
            </a:r>
          </a:p>
          <a:p>
            <a:pPr>
              <a:spcBef>
                <a:spcPts val="0"/>
              </a:spcBef>
            </a:pPr>
            <a:r>
              <a:rPr lang="pt-BR" sz="2600" dirty="0" smtClean="0"/>
              <a:t>Envie seus pedidos de treinamento pela comunidade.</a:t>
            </a:r>
          </a:p>
          <a:p>
            <a:endParaRPr lang="pt-BR" sz="26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4" cstate="print"/>
          <a:srcRect l="1452" t="14364" r="3954" b="30155"/>
          <a:stretch/>
        </p:blipFill>
        <p:spPr>
          <a:xfrm>
            <a:off x="361372" y="2895600"/>
            <a:ext cx="8649695" cy="3086172"/>
          </a:xfrm>
          <a:prstGeom prst="rect">
            <a:avLst/>
          </a:prstGeom>
        </p:spPr>
      </p:pic>
      <p:sp>
        <p:nvSpPr>
          <p:cNvPr id="5" name="Left Arrow 4"/>
          <p:cNvSpPr/>
          <p:nvPr/>
        </p:nvSpPr>
        <p:spPr bwMode="auto">
          <a:xfrm rot="17897236">
            <a:off x="8223489" y="3240700"/>
            <a:ext cx="533400" cy="304800"/>
          </a:xfrm>
          <a:prstGeom prst="leftArrow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BR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0356806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0"/>
            <a:ext cx="8458200" cy="1143000"/>
          </a:xfrm>
        </p:spPr>
        <p:txBody>
          <a:bodyPr/>
          <a:lstStyle/>
          <a:p>
            <a:r>
              <a:rPr lang="pt-BR" smtClean="0"/>
              <a:t>Contatos principais da conta</a:t>
            </a:r>
            <a:endParaRPr lang="pt-BR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183790611"/>
              </p:ext>
            </p:extLst>
          </p:nvPr>
        </p:nvGraphicFramePr>
        <p:xfrm>
          <a:off x="381000" y="1066800"/>
          <a:ext cx="8382001" cy="4572000"/>
        </p:xfrm>
        <a:graphic>
          <a:graphicData uri="http://schemas.openxmlformats.org/drawingml/2006/table">
            <a:tbl>
              <a:tblPr firstRow="1" bandRow="1">
                <a:tableStyleId>{5FD0F851-EC5A-4D38-B0AD-8093EC10F338}</a:tableStyleId>
              </a:tblPr>
              <a:tblGrid>
                <a:gridCol w="1854425"/>
                <a:gridCol w="3486319"/>
                <a:gridCol w="3041257"/>
              </a:tblGrid>
              <a:tr h="43434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pt-BR" sz="1200" b="0" noProof="0" smtClean="0"/>
                        <a:t>Comitê</a:t>
                      </a:r>
                      <a:r>
                        <a:rPr lang="pt-BR" sz="1200" b="0" baseline="0" noProof="0" smtClean="0"/>
                        <a:t> Diretor da D</a:t>
                      </a:r>
                      <a:r>
                        <a:rPr lang="pt-BR" sz="1200" b="0" noProof="0" smtClean="0"/>
                        <a:t>elphi</a:t>
                      </a:r>
                      <a:endParaRPr lang="pt-BR" sz="1200" b="0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pt-BR" sz="1200" b="0" noProof="0" smtClean="0"/>
                        <a:t>Mike</a:t>
                      </a:r>
                      <a:r>
                        <a:rPr lang="pt-BR" sz="1200" b="0" baseline="0" noProof="0" smtClean="0"/>
                        <a:t> Reagin, IT&amp;V/Engenharia de sistemas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200" b="0" dirty="0" smtClean="0">
                          <a:hlinkClick r:id="rId3"/>
                        </a:rPr>
                        <a:t>j.michael.reagin@delphi.com</a:t>
                      </a:r>
                      <a:endParaRPr lang="en-US" sz="1200" b="0" dirty="0" smtClean="0"/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200" b="0" dirty="0" smtClean="0"/>
                        <a:t>(765) 451-0497</a:t>
                      </a:r>
                    </a:p>
                  </a:txBody>
                  <a:tcPr/>
                </a:tc>
              </a:tr>
              <a:tr h="43434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lang="pt-BR" sz="1200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pt-BR" sz="1200" noProof="0" smtClean="0"/>
                        <a:t>Dan</a:t>
                      </a:r>
                      <a:r>
                        <a:rPr lang="pt-BR" sz="1200" baseline="0" noProof="0" smtClean="0"/>
                        <a:t> Fox, Teste de produção</a:t>
                      </a:r>
                      <a:endParaRPr lang="pt-BR" sz="1200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200" dirty="0" smtClean="0">
                          <a:hlinkClick r:id="rId4"/>
                        </a:rPr>
                        <a:t>daniel.j.fox@delphi.com</a:t>
                      </a:r>
                      <a:endParaRPr lang="en-US" sz="1200" dirty="0" smtClean="0"/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200" b="0" dirty="0" smtClean="0"/>
                        <a:t>(765) 451-0244 </a:t>
                      </a:r>
                      <a:endParaRPr lang="en-US" sz="1200" b="0" dirty="0"/>
                    </a:p>
                  </a:txBody>
                  <a:tcPr/>
                </a:tc>
              </a:tr>
              <a:tr h="43434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lang="pt-BR" sz="1200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pt-BR" sz="1200" noProof="0" smtClean="0"/>
                        <a:t>Kirk Simon, Validação</a:t>
                      </a:r>
                      <a:endParaRPr lang="pt-BR" sz="1200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200" dirty="0" smtClean="0">
                          <a:hlinkClick r:id="rId5"/>
                        </a:rPr>
                        <a:t>kirk.m.simon@delphi.com</a:t>
                      </a:r>
                      <a:endParaRPr lang="en-US" sz="1200" dirty="0" smtClean="0"/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200" b="0" dirty="0" smtClean="0"/>
                        <a:t>(765) 451-1672 </a:t>
                      </a:r>
                      <a:endParaRPr lang="en-US" sz="1200" b="0" dirty="0"/>
                    </a:p>
                  </a:txBody>
                  <a:tcPr/>
                </a:tc>
              </a:tr>
              <a:tr h="43434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pt-BR" sz="1200" noProof="0" smtClean="0"/>
                        <a:t>National Instruments</a:t>
                      </a:r>
                      <a:endParaRPr lang="pt-BR" sz="1200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pt-BR" sz="1200" noProof="0" smtClean="0"/>
                        <a:t>Chad Ruwe, Gerente</a:t>
                      </a:r>
                      <a:r>
                        <a:rPr lang="pt-BR" sz="1200" baseline="0" noProof="0" smtClean="0"/>
                        <a:t> de contas globais da Delphi</a:t>
                      </a:r>
                      <a:endParaRPr lang="pt-BR" sz="1200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200" dirty="0" smtClean="0">
                          <a:hlinkClick r:id="rId6"/>
                        </a:rPr>
                        <a:t>chad.ruwe@ni.com</a:t>
                      </a:r>
                      <a:r>
                        <a:rPr lang="en-US" sz="1200" dirty="0" smtClean="0"/>
                        <a:t> 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200" dirty="0" smtClean="0"/>
                        <a:t>(217)</a:t>
                      </a:r>
                      <a:r>
                        <a:rPr lang="en-US" sz="1200" baseline="0" dirty="0" smtClean="0"/>
                        <a:t> </a:t>
                      </a:r>
                      <a:r>
                        <a:rPr lang="en-US" sz="1200" dirty="0" smtClean="0"/>
                        <a:t>794-2611</a:t>
                      </a:r>
                      <a:endParaRPr lang="en-US" sz="1200" dirty="0"/>
                    </a:p>
                  </a:txBody>
                  <a:tcPr/>
                </a:tc>
              </a:tr>
              <a:tr h="43434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lang="pt-BR" sz="1200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pt-BR" sz="1200" noProof="0" smtClean="0"/>
                        <a:t>Barry Myers, Gerente de contas dos EUA</a:t>
                      </a:r>
                      <a:endParaRPr lang="pt-BR" sz="1200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200" dirty="0" smtClean="0">
                          <a:hlinkClick r:id="rId7"/>
                        </a:rPr>
                        <a:t>barry.myers@ni.com</a:t>
                      </a:r>
                      <a:endParaRPr lang="en-US" sz="1200" dirty="0" smtClean="0"/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2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(260) 450-7108</a:t>
                      </a:r>
                      <a:endParaRPr lang="en-US" sz="1200" dirty="0"/>
                    </a:p>
                  </a:txBody>
                  <a:tcPr/>
                </a:tc>
              </a:tr>
              <a:tr h="43434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lang="pt-BR" sz="1200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pt-BR" sz="1200" noProof="0" smtClean="0"/>
                        <a:t>Clay Fiebig, Representante de</a:t>
                      </a:r>
                      <a:r>
                        <a:rPr lang="pt-BR" sz="1200" baseline="0" noProof="0" smtClean="0"/>
                        <a:t> vendas técnicas nos EUA</a:t>
                      </a:r>
                      <a:endParaRPr lang="pt-BR" sz="1200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200" dirty="0" smtClean="0">
                          <a:hlinkClick r:id="rId8"/>
                        </a:rPr>
                        <a:t>clay.fiebig@ni.com</a:t>
                      </a:r>
                      <a:r>
                        <a:rPr lang="en-US" sz="1200" dirty="0" smtClean="0"/>
                        <a:t>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(512) 683-0074</a:t>
                      </a:r>
                      <a:endParaRPr lang="en-US" sz="1200" i="1" dirty="0" smtClean="0"/>
                    </a:p>
                  </a:txBody>
                  <a:tcPr/>
                </a:tc>
              </a:tr>
              <a:tr h="43434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lang="pt-BR" sz="1200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pt-BR" sz="1200" noProof="0" smtClean="0"/>
                        <a:t>Jennifer Howard-Brown, Gerente de marketing e comunicações globais</a:t>
                      </a:r>
                      <a:endParaRPr lang="pt-BR" sz="1200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200" dirty="0" smtClean="0">
                          <a:hlinkClick r:id="rId9"/>
                        </a:rPr>
                        <a:t>jennifer.howard-brown@ni.com</a:t>
                      </a:r>
                      <a:endParaRPr lang="en-US" sz="1200" dirty="0" smtClean="0"/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200" dirty="0" smtClean="0"/>
                        <a:t>(512)</a:t>
                      </a:r>
                      <a:r>
                        <a:rPr lang="en-US" sz="1200" baseline="0" dirty="0" smtClean="0"/>
                        <a:t> </a:t>
                      </a:r>
                      <a:r>
                        <a:rPr lang="en-US" sz="1200" dirty="0" smtClean="0"/>
                        <a:t>683-8713</a:t>
                      </a:r>
                      <a:endParaRPr lang="en-US" sz="1200" dirty="0"/>
                    </a:p>
                  </a:txBody>
                  <a:tcPr/>
                </a:tc>
              </a:tr>
              <a:tr h="43434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lang="pt-BR" sz="1200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pt-BR" sz="1200" noProof="0" smtClean="0"/>
                        <a:t>Luis Trujillo,</a:t>
                      </a:r>
                      <a:r>
                        <a:rPr lang="pt-BR" sz="1200" baseline="0" noProof="0" smtClean="0"/>
                        <a:t> Gerente de contas da América Latina</a:t>
                      </a:r>
                      <a:endParaRPr lang="pt-BR" sz="1200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200" dirty="0" smtClean="0">
                          <a:hlinkClick r:id="rId10"/>
                        </a:rPr>
                        <a:t>luis.trujillo@ni.com</a:t>
                      </a:r>
                      <a:endParaRPr lang="en-US" sz="1200" dirty="0" smtClean="0"/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2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011 52 656 686 0350</a:t>
                      </a:r>
                      <a:endParaRPr lang="en-US" sz="1200" dirty="0" smtClean="0"/>
                    </a:p>
                  </a:txBody>
                  <a:tcPr/>
                </a:tc>
              </a:tr>
              <a:tr h="43434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lang="pt-BR" sz="1200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pt-BR" sz="1200" noProof="0" smtClean="0"/>
                        <a:t>Daniel Hermyt, Gerente de contas da Europa</a:t>
                      </a:r>
                      <a:endParaRPr lang="pt-BR" sz="1200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200" dirty="0" smtClean="0">
                          <a:hlinkClick r:id="rId11"/>
                        </a:rPr>
                        <a:t>daniel.hermyt@ni.com</a:t>
                      </a:r>
                      <a:endParaRPr lang="en-US" sz="1200" dirty="0" smtClean="0"/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2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49 221 68009234</a:t>
                      </a:r>
                      <a:endParaRPr lang="en-US" sz="1200" dirty="0" smtClean="0"/>
                    </a:p>
                  </a:txBody>
                  <a:tcPr/>
                </a:tc>
              </a:tr>
              <a:tr h="43434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lang="pt-BR" sz="1200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pt-BR" sz="1200" noProof="0" smtClean="0"/>
                        <a:t>Yousi Ng, Gerente de contas da Ásia</a:t>
                      </a:r>
                      <a:endParaRPr lang="pt-BR" sz="1200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200" dirty="0" smtClean="0">
                          <a:hlinkClick r:id="rId12"/>
                        </a:rPr>
                        <a:t>yousi.ng@ni.com</a:t>
                      </a:r>
                      <a:endParaRPr lang="en-US" sz="1200" dirty="0" smtClean="0"/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2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(65) 6302 5427</a:t>
                      </a:r>
                      <a:endParaRPr lang="en-US" sz="1200" dirty="0" smtClean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Rectangle 3"/>
          <p:cNvSpPr/>
          <p:nvPr/>
        </p:nvSpPr>
        <p:spPr>
          <a:xfrm>
            <a:off x="838200" y="5710535"/>
            <a:ext cx="73914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pt-BR" sz="1200" i="1" smtClean="0">
                <a:solidFill>
                  <a:prstClr val="black"/>
                </a:solidFill>
              </a:rPr>
              <a:t>Uma lista completa de contatos de campo globais está disponível na comunidade, em </a:t>
            </a:r>
            <a:r>
              <a:rPr lang="pt-BR" sz="1200" i="1" smtClean="0">
                <a:solidFill>
                  <a:prstClr val="black"/>
                </a:solidFill>
                <a:hlinkClick r:id="rId13"/>
              </a:rPr>
              <a:t>www.ni.com/delphi</a:t>
            </a:r>
            <a:r>
              <a:rPr lang="pt-BR" sz="1200" i="1" smtClean="0">
                <a:solidFill>
                  <a:prstClr val="black"/>
                </a:solidFill>
              </a:rPr>
              <a:t>.  Se não encontrar um contato em sua região, entre em contato com o representante de vendas técnicas, </a:t>
            </a:r>
            <a:r>
              <a:rPr lang="pt-BR" sz="1200" i="1" smtClean="0">
                <a:solidFill>
                  <a:prstClr val="black"/>
                </a:solidFill>
                <a:hlinkClick r:id="rId8"/>
              </a:rPr>
              <a:t>clay.fiebig@ni.com</a:t>
            </a:r>
            <a:r>
              <a:rPr lang="pt-BR" sz="1200" i="1" smtClean="0">
                <a:solidFill>
                  <a:prstClr val="black"/>
                </a:solidFill>
              </a:rPr>
              <a:t>, </a:t>
            </a:r>
            <a:r>
              <a:rPr lang="pt-BR" sz="1200" smtClean="0">
                <a:solidFill>
                  <a:prstClr val="black"/>
                </a:solidFill>
              </a:rPr>
              <a:t>1 (512) 683-0074</a:t>
            </a:r>
            <a:endParaRPr lang="pt-BR" sz="1200" i="1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71544671"/>
      </p:ext>
    </p:extLst>
  </p:cSld>
  <p:clrMapOvr>
    <a:masterClrMapping/>
  </p:clrMapOvr>
</p:sld>
</file>

<file path=ppt/theme/theme1.xml><?xml version="1.0" encoding="utf-8"?>
<a:theme xmlns:a="http://schemas.openxmlformats.org/drawingml/2006/main" name="NI Corporate Confidential 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NI Corporate Template_2007">
      <a:majorFont>
        <a:latin typeface="Arial Narrow"/>
        <a:ea typeface=""/>
        <a:cs typeface=""/>
      </a:majorFont>
      <a:minorFont>
        <a:latin typeface="Arial Narrow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 Narrow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 Narrow" pitchFamily="34" charset="0"/>
          </a:defRPr>
        </a:defPPr>
      </a:lstStyle>
    </a:lnDef>
  </a:objectDefaults>
  <a:extraClrSchemeLst>
    <a:extraClrScheme>
      <a:clrScheme name="NI Corporate Template_2007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I Corporate Template_2007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I Corporate Template_2007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I Corporate Template_2007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I Corporate Template_2007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I Corporate Template_2007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I Corporate Template_2007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I Corporate Template_2007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I Corporate Template_2007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I Corporate Template_2007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I Corporate Template_2007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I Corporate Template_2007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4_jd_ppt_greenyellow_template">
  <a:themeElements>
    <a:clrScheme name="4_jd_ppt_greenyellow_template 1">
      <a:dk1>
        <a:srgbClr val="000000"/>
      </a:dk1>
      <a:lt1>
        <a:srgbClr val="FFFFFF"/>
      </a:lt1>
      <a:dk2>
        <a:srgbClr val="417630"/>
      </a:dk2>
      <a:lt2>
        <a:srgbClr val="D0D0D0"/>
      </a:lt2>
      <a:accent1>
        <a:srgbClr val="417630"/>
      </a:accent1>
      <a:accent2>
        <a:srgbClr val="FDDB00"/>
      </a:accent2>
      <a:accent3>
        <a:srgbClr val="FFFFFF"/>
      </a:accent3>
      <a:accent4>
        <a:srgbClr val="000000"/>
      </a:accent4>
      <a:accent5>
        <a:srgbClr val="B0BDAD"/>
      </a:accent5>
      <a:accent6>
        <a:srgbClr val="E5C600"/>
      </a:accent6>
      <a:hlink>
        <a:srgbClr val="666666"/>
      </a:hlink>
      <a:folHlink>
        <a:srgbClr val="BED7BE"/>
      </a:folHlink>
    </a:clrScheme>
    <a:fontScheme name="4_jd_ppt_greenyellow_template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4_jd_ppt_greenyellow_template 1">
        <a:dk1>
          <a:srgbClr val="000000"/>
        </a:dk1>
        <a:lt1>
          <a:srgbClr val="FFFFFF"/>
        </a:lt1>
        <a:dk2>
          <a:srgbClr val="417630"/>
        </a:dk2>
        <a:lt2>
          <a:srgbClr val="D0D0D0"/>
        </a:lt2>
        <a:accent1>
          <a:srgbClr val="417630"/>
        </a:accent1>
        <a:accent2>
          <a:srgbClr val="FDDB00"/>
        </a:accent2>
        <a:accent3>
          <a:srgbClr val="FFFFFF"/>
        </a:accent3>
        <a:accent4>
          <a:srgbClr val="000000"/>
        </a:accent4>
        <a:accent5>
          <a:srgbClr val="B0BDAD"/>
        </a:accent5>
        <a:accent6>
          <a:srgbClr val="E5C600"/>
        </a:accent6>
        <a:hlink>
          <a:srgbClr val="666666"/>
        </a:hlink>
        <a:folHlink>
          <a:srgbClr val="BED7B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jd_ppt_greenyellow_template 2">
        <a:dk1>
          <a:srgbClr val="000000"/>
        </a:dk1>
        <a:lt1>
          <a:srgbClr val="FFFFFF"/>
        </a:lt1>
        <a:dk2>
          <a:srgbClr val="417630"/>
        </a:dk2>
        <a:lt2>
          <a:srgbClr val="F0F0F0"/>
        </a:lt2>
        <a:accent1>
          <a:srgbClr val="417630"/>
        </a:accent1>
        <a:accent2>
          <a:srgbClr val="4D8B4E"/>
        </a:accent2>
        <a:accent3>
          <a:srgbClr val="FFFFFF"/>
        </a:accent3>
        <a:accent4>
          <a:srgbClr val="000000"/>
        </a:accent4>
        <a:accent5>
          <a:srgbClr val="B0BDAD"/>
        </a:accent5>
        <a:accent6>
          <a:srgbClr val="457D46"/>
        </a:accent6>
        <a:hlink>
          <a:srgbClr val="84B084"/>
        </a:hlink>
        <a:folHlink>
          <a:srgbClr val="BED7BE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Corporate PowerPoint 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NI Corporate Template_2007">
      <a:majorFont>
        <a:latin typeface="Arial Narrow"/>
        <a:ea typeface=""/>
        <a:cs typeface=""/>
      </a:majorFont>
      <a:minorFont>
        <a:latin typeface="Arial Narrow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 Narrow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 Narrow" pitchFamily="34" charset="0"/>
          </a:defRPr>
        </a:defPPr>
      </a:lstStyle>
    </a:lnDef>
  </a:objectDefaults>
  <a:extraClrSchemeLst>
    <a:extraClrScheme>
      <a:clrScheme name="NI Corporate Template_2007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I Corporate Template_2007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I Corporate Template_2007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I Corporate Template_2007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I Corporate Template_2007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I Corporate Template_2007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I Corporate Template_2007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I Corporate Template_2007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I Corporate Template_2007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I Corporate Template_2007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I Corporate Template_2007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I Corporate Template_2007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John Deere">
  <a:themeElements>
    <a:clrScheme name="jd_ppt_blackyellow_template 1">
      <a:dk1>
        <a:srgbClr val="000000"/>
      </a:dk1>
      <a:lt1>
        <a:srgbClr val="FFFFFF"/>
      </a:lt1>
      <a:dk2>
        <a:srgbClr val="000000"/>
      </a:dk2>
      <a:lt2>
        <a:srgbClr val="CCCCCC"/>
      </a:lt2>
      <a:accent1>
        <a:srgbClr val="333333"/>
      </a:accent1>
      <a:accent2>
        <a:srgbClr val="FFDE00"/>
      </a:accent2>
      <a:accent3>
        <a:srgbClr val="FFFFFF"/>
      </a:accent3>
      <a:accent4>
        <a:srgbClr val="000000"/>
      </a:accent4>
      <a:accent5>
        <a:srgbClr val="ADADAD"/>
      </a:accent5>
      <a:accent6>
        <a:srgbClr val="E7C900"/>
      </a:accent6>
      <a:hlink>
        <a:srgbClr val="999999"/>
      </a:hlink>
      <a:folHlink>
        <a:srgbClr val="FFF173"/>
      </a:folHlink>
    </a:clrScheme>
    <a:fontScheme name="jd_ppt_blackyellow_template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jd_ppt_blackyellow_template 1">
        <a:dk1>
          <a:srgbClr val="000000"/>
        </a:dk1>
        <a:lt1>
          <a:srgbClr val="FFFFFF"/>
        </a:lt1>
        <a:dk2>
          <a:srgbClr val="000000"/>
        </a:dk2>
        <a:lt2>
          <a:srgbClr val="CCCCCC"/>
        </a:lt2>
        <a:accent1>
          <a:srgbClr val="333333"/>
        </a:accent1>
        <a:accent2>
          <a:srgbClr val="FFDE00"/>
        </a:accent2>
        <a:accent3>
          <a:srgbClr val="FFFFFF"/>
        </a:accent3>
        <a:accent4>
          <a:srgbClr val="000000"/>
        </a:accent4>
        <a:accent5>
          <a:srgbClr val="ADADAD"/>
        </a:accent5>
        <a:accent6>
          <a:srgbClr val="E7C900"/>
        </a:accent6>
        <a:hlink>
          <a:srgbClr val="999999"/>
        </a:hlink>
        <a:folHlink>
          <a:srgbClr val="FFF173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19902</TotalTime>
  <Words>343</Words>
  <Application>Microsoft Office PowerPoint</Application>
  <PresentationFormat>On-screen Show (4:3)</PresentationFormat>
  <Paragraphs>71</Paragraphs>
  <Slides>10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10</vt:i4>
      </vt:variant>
    </vt:vector>
  </HeadingPairs>
  <TitlesOfParts>
    <vt:vector size="20" baseType="lpstr">
      <vt:lpstr>Arial</vt:lpstr>
      <vt:lpstr>Arial Narrow</vt:lpstr>
      <vt:lpstr>Lucida Grande</vt:lpstr>
      <vt:lpstr>Times</vt:lpstr>
      <vt:lpstr>Wingdings</vt:lpstr>
      <vt:lpstr>Verdana</vt:lpstr>
      <vt:lpstr>NI Corporate Confidential Template</vt:lpstr>
      <vt:lpstr>4_jd_ppt_greenyellow_template</vt:lpstr>
      <vt:lpstr>Corporate PowerPoint Template</vt:lpstr>
      <vt:lpstr>John Deere</vt:lpstr>
      <vt:lpstr>Acesse a comunidade online  privada da Delphi / NI</vt:lpstr>
      <vt:lpstr>Acesso especial para a Delphi</vt:lpstr>
      <vt:lpstr>Página da colaboração Delphi / NI</vt:lpstr>
      <vt:lpstr>Junte-se à Comunidade</vt:lpstr>
      <vt:lpstr>Crie um perfil</vt:lpstr>
      <vt:lpstr>Aproveite o acesso 24/7</vt:lpstr>
      <vt:lpstr>Acesse software</vt:lpstr>
      <vt:lpstr>Peça treinamento</vt:lpstr>
      <vt:lpstr>Contatos principais da conta</vt:lpstr>
      <vt:lpstr>Junte-se agora mesmo à comunidade Delphi / NI!   www.ni.com/delphi </vt:lpstr>
    </vt:vector>
  </TitlesOfParts>
  <Company>NI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Joe Silva</dc:creator>
  <cp:lastModifiedBy>mcardoso</cp:lastModifiedBy>
  <cp:revision>129</cp:revision>
  <dcterms:created xsi:type="dcterms:W3CDTF">2011-07-21T12:11:06Z</dcterms:created>
  <dcterms:modified xsi:type="dcterms:W3CDTF">2012-03-23T21:11:12Z</dcterms:modified>
</cp:coreProperties>
</file>