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theme/theme5.xml" ContentType="application/vnd.openxmlformats-officedocument.them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wmf" ContentType="image/x-wmf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notesSlides/notesSlide14.xml" ContentType="application/vnd.openxmlformats-officedocument.presentationml.notesSlide+xml"/>
  <Override PartName="/ppt/commentAuthors.xml" ContentType="application/vnd.openxmlformats-officedocument.presentationml.commentAuthors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diagrams/colors4.xml" ContentType="application/vnd.openxmlformats-officedocument.drawingml.diagramColor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theme/theme4.xml" ContentType="application/vnd.openxmlformats-officedocument.theme+xml"/>
  <Override PartName="/ppt/notesSlides/notesSlide1.xml" ContentType="application/vnd.openxmlformats-officedocument.presentationml.notesSlide+xml"/>
  <Default Extension="bin" ContentType="application/vnd.openxmlformats-officedocument.oleObject"/>
  <Override PartName="/ppt/notesSlides/notesSlide3.xml" ContentType="application/vnd.openxmlformats-officedocument.presentationml.notesSlide+xml"/>
  <Override PartName="/ppt/diagrams/colors2.xml" ContentType="application/vnd.openxmlformats-officedocument.drawingml.diagramColors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diagrams/quickStyle3.xml" ContentType="application/vnd.openxmlformats-officedocument.drawingml.diagramStyl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diagrams/layout4.xml" ContentType="application/vnd.openxmlformats-officedocument.drawingml.diagramLayout+xml"/>
  <Override PartName="/ppt/notesSlides/notesSlide13.xml" ContentType="application/vnd.openxmlformats-officedocument.presentationml.notesSlide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diagrams/layout2.xml" ContentType="application/vnd.openxmlformats-officedocument.drawingml.diagram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diagrams/data3.xml" ContentType="application/vnd.openxmlformats-officedocument.drawingml.diagramData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42" r:id="rId1"/>
    <p:sldMasterId id="2147483857" r:id="rId2"/>
    <p:sldMasterId id="2147483860" r:id="rId3"/>
  </p:sldMasterIdLst>
  <p:notesMasterIdLst>
    <p:notesMasterId r:id="rId24"/>
  </p:notesMasterIdLst>
  <p:handoutMasterIdLst>
    <p:handoutMasterId r:id="rId25"/>
  </p:handoutMasterIdLst>
  <p:sldIdLst>
    <p:sldId id="721" r:id="rId4"/>
    <p:sldId id="707" r:id="rId5"/>
    <p:sldId id="685" r:id="rId6"/>
    <p:sldId id="686" r:id="rId7"/>
    <p:sldId id="687" r:id="rId8"/>
    <p:sldId id="689" r:id="rId9"/>
    <p:sldId id="711" r:id="rId10"/>
    <p:sldId id="712" r:id="rId11"/>
    <p:sldId id="698" r:id="rId12"/>
    <p:sldId id="726" r:id="rId13"/>
    <p:sldId id="727" r:id="rId14"/>
    <p:sldId id="713" r:id="rId15"/>
    <p:sldId id="714" r:id="rId16"/>
    <p:sldId id="723" r:id="rId17"/>
    <p:sldId id="717" r:id="rId18"/>
    <p:sldId id="718" r:id="rId19"/>
    <p:sldId id="719" r:id="rId20"/>
    <p:sldId id="720" r:id="rId21"/>
    <p:sldId id="724" r:id="rId22"/>
    <p:sldId id="725" r:id="rId23"/>
  </p:sldIdLst>
  <p:sldSz cx="9144000" cy="6858000" type="letter"/>
  <p:notesSz cx="6997700" cy="9271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100" b="1" kern="1200">
        <a:solidFill>
          <a:schemeClr val="bg1"/>
        </a:solidFill>
        <a:latin typeface="Arial Narrow" pitchFamily="34" charset="0"/>
        <a:ea typeface="+mn-ea"/>
        <a:cs typeface="+mn-cs"/>
      </a:defRPr>
    </a:lvl1pPr>
    <a:lvl2pPr marL="425389" algn="l" rtl="0" fontAlgn="base">
      <a:spcBef>
        <a:spcPct val="0"/>
      </a:spcBef>
      <a:spcAft>
        <a:spcPct val="0"/>
      </a:spcAft>
      <a:defRPr sz="2100" b="1" kern="1200">
        <a:solidFill>
          <a:schemeClr val="bg1"/>
        </a:solidFill>
        <a:latin typeface="Arial Narrow" pitchFamily="34" charset="0"/>
        <a:ea typeface="+mn-ea"/>
        <a:cs typeface="+mn-cs"/>
      </a:defRPr>
    </a:lvl2pPr>
    <a:lvl3pPr marL="850777" algn="l" rtl="0" fontAlgn="base">
      <a:spcBef>
        <a:spcPct val="0"/>
      </a:spcBef>
      <a:spcAft>
        <a:spcPct val="0"/>
      </a:spcAft>
      <a:defRPr sz="2100" b="1" kern="1200">
        <a:solidFill>
          <a:schemeClr val="bg1"/>
        </a:solidFill>
        <a:latin typeface="Arial Narrow" pitchFamily="34" charset="0"/>
        <a:ea typeface="+mn-ea"/>
        <a:cs typeface="+mn-cs"/>
      </a:defRPr>
    </a:lvl3pPr>
    <a:lvl4pPr marL="1276166" algn="l" rtl="0" fontAlgn="base">
      <a:spcBef>
        <a:spcPct val="0"/>
      </a:spcBef>
      <a:spcAft>
        <a:spcPct val="0"/>
      </a:spcAft>
      <a:defRPr sz="2100" b="1" kern="1200">
        <a:solidFill>
          <a:schemeClr val="bg1"/>
        </a:solidFill>
        <a:latin typeface="Arial Narrow" pitchFamily="34" charset="0"/>
        <a:ea typeface="+mn-ea"/>
        <a:cs typeface="+mn-cs"/>
      </a:defRPr>
    </a:lvl4pPr>
    <a:lvl5pPr marL="1701554" algn="l" rtl="0" fontAlgn="base">
      <a:spcBef>
        <a:spcPct val="0"/>
      </a:spcBef>
      <a:spcAft>
        <a:spcPct val="0"/>
      </a:spcAft>
      <a:defRPr sz="2100" b="1" kern="1200">
        <a:solidFill>
          <a:schemeClr val="bg1"/>
        </a:solidFill>
        <a:latin typeface="Arial Narrow" pitchFamily="34" charset="0"/>
        <a:ea typeface="+mn-ea"/>
        <a:cs typeface="+mn-cs"/>
      </a:defRPr>
    </a:lvl5pPr>
    <a:lvl6pPr marL="2126943" algn="l" defTabSz="850777" rtl="0" eaLnBrk="1" latinLnBrk="0" hangingPunct="1">
      <a:defRPr sz="2100" b="1" kern="1200">
        <a:solidFill>
          <a:schemeClr val="bg1"/>
        </a:solidFill>
        <a:latin typeface="Arial Narrow" pitchFamily="34" charset="0"/>
        <a:ea typeface="+mn-ea"/>
        <a:cs typeface="+mn-cs"/>
      </a:defRPr>
    </a:lvl6pPr>
    <a:lvl7pPr marL="2552332" algn="l" defTabSz="850777" rtl="0" eaLnBrk="1" latinLnBrk="0" hangingPunct="1">
      <a:defRPr sz="2100" b="1" kern="1200">
        <a:solidFill>
          <a:schemeClr val="bg1"/>
        </a:solidFill>
        <a:latin typeface="Arial Narrow" pitchFamily="34" charset="0"/>
        <a:ea typeface="+mn-ea"/>
        <a:cs typeface="+mn-cs"/>
      </a:defRPr>
    </a:lvl7pPr>
    <a:lvl8pPr marL="2977720" algn="l" defTabSz="850777" rtl="0" eaLnBrk="1" latinLnBrk="0" hangingPunct="1">
      <a:defRPr sz="2100" b="1" kern="1200">
        <a:solidFill>
          <a:schemeClr val="bg1"/>
        </a:solidFill>
        <a:latin typeface="Arial Narrow" pitchFamily="34" charset="0"/>
        <a:ea typeface="+mn-ea"/>
        <a:cs typeface="+mn-cs"/>
      </a:defRPr>
    </a:lvl8pPr>
    <a:lvl9pPr marL="3403109" algn="l" defTabSz="850777" rtl="0" eaLnBrk="1" latinLnBrk="0" hangingPunct="1">
      <a:defRPr sz="2100" b="1" kern="1200">
        <a:solidFill>
          <a:schemeClr val="bg1"/>
        </a:solidFill>
        <a:latin typeface="Arial Narrow" pitchFamily="34" charset="0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Customer Education" initials="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795EB"/>
    <a:srgbClr val="A0B5D4"/>
    <a:srgbClr val="7B98C3"/>
    <a:srgbClr val="000099"/>
    <a:srgbClr val="DDDDDD"/>
    <a:srgbClr val="CC0000"/>
    <a:srgbClr val="4D4D4D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5620" autoAdjust="0"/>
    <p:restoredTop sz="67864" autoAdjust="0"/>
  </p:normalViewPr>
  <p:slideViewPr>
    <p:cSldViewPr>
      <p:cViewPr>
        <p:scale>
          <a:sx n="50" d="100"/>
          <a:sy n="50" d="100"/>
        </p:scale>
        <p:origin x="-696" y="-3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996"/>
    </p:cViewPr>
  </p:sorterViewPr>
  <p:notesViewPr>
    <p:cSldViewPr>
      <p:cViewPr>
        <p:scale>
          <a:sx n="90" d="100"/>
          <a:sy n="90" d="100"/>
        </p:scale>
        <p:origin x="-1866" y="678"/>
      </p:cViewPr>
      <p:guideLst>
        <p:guide orient="horz" pos="2920"/>
        <p:guide pos="2204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commentAuthors" Target="commentAuthor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viewProps" Target="view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#1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#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#3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#4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06D1CCF-8ECC-4087-8C5B-6DE80BEAA877}" type="doc">
      <dgm:prSet loTypeId="urn:microsoft.com/office/officeart/2005/8/layout/hChevron3" loCatId="process" qsTypeId="urn:microsoft.com/office/officeart/2005/8/quickstyle/simple1#1" qsCatId="simple" csTypeId="urn:microsoft.com/office/officeart/2005/8/colors/accent1_2#1" csCatId="accent1" phldr="1"/>
      <dgm:spPr/>
    </dgm:pt>
    <dgm:pt modelId="{D2989C70-4FD8-4C84-9315-1437F3DE9717}">
      <dgm:prSet phldrT="[Text]"/>
      <dgm:spPr/>
      <dgm:t>
        <a:bodyPr/>
        <a:lstStyle/>
        <a:p>
          <a:r>
            <a:rPr lang="en-US" dirty="0" smtClean="0">
              <a:latin typeface="맑은 고딕" pitchFamily="50" charset="-127"/>
              <a:ea typeface="맑은 고딕" pitchFamily="50" charset="-127"/>
            </a:rPr>
            <a:t>LabVIEW</a:t>
          </a:r>
          <a:endParaRPr lang="en-US" dirty="0">
            <a:latin typeface="맑은 고딕" pitchFamily="50" charset="-127"/>
            <a:ea typeface="맑은 고딕" pitchFamily="50" charset="-127"/>
          </a:endParaRPr>
        </a:p>
      </dgm:t>
    </dgm:pt>
    <dgm:pt modelId="{07936021-99F6-41E8-9D4E-AFFCBAF210DA}" type="parTrans" cxnId="{28535710-092A-4509-967D-593F136955E3}">
      <dgm:prSet/>
      <dgm:spPr/>
      <dgm:t>
        <a:bodyPr/>
        <a:lstStyle/>
        <a:p>
          <a:endParaRPr lang="en-US"/>
        </a:p>
      </dgm:t>
    </dgm:pt>
    <dgm:pt modelId="{6353E547-5125-493F-A548-9F85892D3FD6}" type="sibTrans" cxnId="{28535710-092A-4509-967D-593F136955E3}">
      <dgm:prSet/>
      <dgm:spPr/>
      <dgm:t>
        <a:bodyPr/>
        <a:lstStyle/>
        <a:p>
          <a:endParaRPr lang="en-US"/>
        </a:p>
      </dgm:t>
    </dgm:pt>
    <dgm:pt modelId="{E4E7D179-040E-4188-9C2A-4393C2AD4584}">
      <dgm:prSet phldrT="[Text]"/>
      <dgm:spPr/>
      <dgm:t>
        <a:bodyPr/>
        <a:lstStyle/>
        <a:p>
          <a:r>
            <a:rPr lang="en-US" dirty="0" smtClean="0">
              <a:latin typeface="맑은 고딕" pitchFamily="50" charset="-127"/>
              <a:ea typeface="맑은 고딕" pitchFamily="50" charset="-127"/>
            </a:rPr>
            <a:t>NI-</a:t>
          </a:r>
          <a:r>
            <a:rPr lang="en-US" dirty="0" err="1" smtClean="0">
              <a:latin typeface="맑은 고딕" pitchFamily="50" charset="-127"/>
              <a:ea typeface="맑은 고딕" pitchFamily="50" charset="-127"/>
            </a:rPr>
            <a:t>DAQmx</a:t>
          </a:r>
          <a:endParaRPr lang="en-US" dirty="0">
            <a:latin typeface="맑은 고딕" pitchFamily="50" charset="-127"/>
            <a:ea typeface="맑은 고딕" pitchFamily="50" charset="-127"/>
          </a:endParaRPr>
        </a:p>
      </dgm:t>
    </dgm:pt>
    <dgm:pt modelId="{BA067847-E483-485C-98D1-69356B09A355}" type="parTrans" cxnId="{B551BD5E-725E-4880-A05B-8030C5B24263}">
      <dgm:prSet/>
      <dgm:spPr/>
      <dgm:t>
        <a:bodyPr/>
        <a:lstStyle/>
        <a:p>
          <a:endParaRPr lang="en-US"/>
        </a:p>
      </dgm:t>
    </dgm:pt>
    <dgm:pt modelId="{2F246ED5-23BF-4DA8-8028-21BE29991D90}" type="sibTrans" cxnId="{B551BD5E-725E-4880-A05B-8030C5B24263}">
      <dgm:prSet/>
      <dgm:spPr/>
      <dgm:t>
        <a:bodyPr/>
        <a:lstStyle/>
        <a:p>
          <a:endParaRPr lang="en-US"/>
        </a:p>
      </dgm:t>
    </dgm:pt>
    <dgm:pt modelId="{9510F6E7-ECF7-44CD-B8B4-E3F81406B58C}" type="pres">
      <dgm:prSet presAssocID="{806D1CCF-8ECC-4087-8C5B-6DE80BEAA877}" presName="Name0" presStyleCnt="0">
        <dgm:presLayoutVars>
          <dgm:dir/>
          <dgm:resizeHandles val="exact"/>
        </dgm:presLayoutVars>
      </dgm:prSet>
      <dgm:spPr/>
    </dgm:pt>
    <dgm:pt modelId="{7207B374-9B97-434B-9F7C-4DE4A5AA1A65}" type="pres">
      <dgm:prSet presAssocID="{D2989C70-4FD8-4C84-9315-1437F3DE9717}" presName="parTxOnly" presStyleLbl="node1" presStyleIdx="0" presStyleCnt="2" custScaleX="11941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C7BA035-F98D-42FC-A63F-9AC92F621EA6}" type="pres">
      <dgm:prSet presAssocID="{6353E547-5125-493F-A548-9F85892D3FD6}" presName="parSpace" presStyleCnt="0"/>
      <dgm:spPr/>
    </dgm:pt>
    <dgm:pt modelId="{82A169D1-7947-4E4C-BB83-BE8A3DF7788A}" type="pres">
      <dgm:prSet presAssocID="{E4E7D179-040E-4188-9C2A-4393C2AD4584}" presName="parTxOnly" presStyleLbl="node1" presStyleIdx="1" presStyleCnt="2" custScaleX="13896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CA55581E-B995-455C-89FF-CC881EFA37A3}" type="presOf" srcId="{E4E7D179-040E-4188-9C2A-4393C2AD4584}" destId="{82A169D1-7947-4E4C-BB83-BE8A3DF7788A}" srcOrd="0" destOrd="0" presId="urn:microsoft.com/office/officeart/2005/8/layout/hChevron3"/>
    <dgm:cxn modelId="{C4A949B1-212A-4690-95DA-DFCA0BB9DEFA}" type="presOf" srcId="{806D1CCF-8ECC-4087-8C5B-6DE80BEAA877}" destId="{9510F6E7-ECF7-44CD-B8B4-E3F81406B58C}" srcOrd="0" destOrd="0" presId="urn:microsoft.com/office/officeart/2005/8/layout/hChevron3"/>
    <dgm:cxn modelId="{28535710-092A-4509-967D-593F136955E3}" srcId="{806D1CCF-8ECC-4087-8C5B-6DE80BEAA877}" destId="{D2989C70-4FD8-4C84-9315-1437F3DE9717}" srcOrd="0" destOrd="0" parTransId="{07936021-99F6-41E8-9D4E-AFFCBAF210DA}" sibTransId="{6353E547-5125-493F-A548-9F85892D3FD6}"/>
    <dgm:cxn modelId="{AD4C1B7A-1905-469B-9854-19EAB6EF962D}" type="presOf" srcId="{D2989C70-4FD8-4C84-9315-1437F3DE9717}" destId="{7207B374-9B97-434B-9F7C-4DE4A5AA1A65}" srcOrd="0" destOrd="0" presId="urn:microsoft.com/office/officeart/2005/8/layout/hChevron3"/>
    <dgm:cxn modelId="{B551BD5E-725E-4880-A05B-8030C5B24263}" srcId="{806D1CCF-8ECC-4087-8C5B-6DE80BEAA877}" destId="{E4E7D179-040E-4188-9C2A-4393C2AD4584}" srcOrd="1" destOrd="0" parTransId="{BA067847-E483-485C-98D1-69356B09A355}" sibTransId="{2F246ED5-23BF-4DA8-8028-21BE29991D90}"/>
    <dgm:cxn modelId="{BC3D0031-48B5-4EDA-BE20-8F1ECD8A2BAB}" type="presParOf" srcId="{9510F6E7-ECF7-44CD-B8B4-E3F81406B58C}" destId="{7207B374-9B97-434B-9F7C-4DE4A5AA1A65}" srcOrd="0" destOrd="0" presId="urn:microsoft.com/office/officeart/2005/8/layout/hChevron3"/>
    <dgm:cxn modelId="{7BDAD62B-5B75-469A-9559-07E4AF0AA076}" type="presParOf" srcId="{9510F6E7-ECF7-44CD-B8B4-E3F81406B58C}" destId="{CC7BA035-F98D-42FC-A63F-9AC92F621EA6}" srcOrd="1" destOrd="0" presId="urn:microsoft.com/office/officeart/2005/8/layout/hChevron3"/>
    <dgm:cxn modelId="{600B3352-7966-43A3-A727-2BAE2E0F6F30}" type="presParOf" srcId="{9510F6E7-ECF7-44CD-B8B4-E3F81406B58C}" destId="{82A169D1-7947-4E4C-BB83-BE8A3DF7788A}" srcOrd="2" destOrd="0" presId="urn:microsoft.com/office/officeart/2005/8/layout/hChevron3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43E3818-F42F-45B3-884D-EA7C7B566CBA}" type="doc">
      <dgm:prSet loTypeId="urn:microsoft.com/office/officeart/2005/8/layout/target2" loCatId="relationship" qsTypeId="urn:microsoft.com/office/officeart/2005/8/quickstyle/simple1#2" qsCatId="simple" csTypeId="urn:microsoft.com/office/officeart/2005/8/colors/accent1_2#2" csCatId="accent1" phldr="1"/>
      <dgm:spPr/>
      <dgm:t>
        <a:bodyPr/>
        <a:lstStyle/>
        <a:p>
          <a:endParaRPr lang="en-US"/>
        </a:p>
      </dgm:t>
    </dgm:pt>
    <dgm:pt modelId="{89365EA9-93EA-4F98-8C67-488529610322}">
      <dgm:prSet phldrT="[Text]" custT="1"/>
      <dgm:spPr>
        <a:ln>
          <a:noFill/>
        </a:ln>
      </dgm:spPr>
      <dgm:t>
        <a:bodyPr anchor="ctr" anchorCtr="1"/>
        <a:lstStyle/>
        <a:p>
          <a:pPr algn="ctr"/>
          <a:r>
            <a:rPr lang="en-US" sz="3500" dirty="0" smtClean="0">
              <a:latin typeface="맑은 고딕" pitchFamily="50" charset="-127"/>
              <a:ea typeface="맑은 고딕" pitchFamily="50" charset="-127"/>
            </a:rPr>
            <a:t>M</a:t>
          </a:r>
          <a:r>
            <a:rPr lang="ko-KR" altLang="en-US" sz="3500" dirty="0" smtClean="0">
              <a:latin typeface="맑은 고딕" pitchFamily="50" charset="-127"/>
              <a:ea typeface="맑은 고딕" pitchFamily="50" charset="-127"/>
            </a:rPr>
            <a:t>시리즈 디바이스</a:t>
          </a:r>
          <a:endParaRPr lang="en-US" sz="3500" dirty="0">
            <a:latin typeface="맑은 고딕" pitchFamily="50" charset="-127"/>
            <a:ea typeface="맑은 고딕" pitchFamily="50" charset="-127"/>
          </a:endParaRPr>
        </a:p>
      </dgm:t>
    </dgm:pt>
    <dgm:pt modelId="{68E1F715-92FB-47CF-B8CD-A9F2C8535F58}" type="sibTrans" cxnId="{8F610867-BFDD-4609-8877-452DCBF213D1}">
      <dgm:prSet/>
      <dgm:spPr/>
      <dgm:t>
        <a:bodyPr/>
        <a:lstStyle/>
        <a:p>
          <a:endParaRPr lang="en-US"/>
        </a:p>
      </dgm:t>
    </dgm:pt>
    <dgm:pt modelId="{08C829A0-65D0-4B8D-A550-C6EAB70797D2}" type="parTrans" cxnId="{8F610867-BFDD-4609-8877-452DCBF213D1}">
      <dgm:prSet/>
      <dgm:spPr/>
      <dgm:t>
        <a:bodyPr/>
        <a:lstStyle/>
        <a:p>
          <a:endParaRPr lang="en-US"/>
        </a:p>
      </dgm:t>
    </dgm:pt>
    <dgm:pt modelId="{EF98C739-408A-4187-BF46-928682A2A2B8}">
      <dgm:prSet phldrT="[Text]"/>
      <dgm:spPr/>
      <dgm:t>
        <a:bodyPr anchor="ctr" anchorCtr="1"/>
        <a:lstStyle/>
        <a:p>
          <a:pPr algn="ctr"/>
          <a:endParaRPr lang="en-US" dirty="0"/>
        </a:p>
      </dgm:t>
    </dgm:pt>
    <dgm:pt modelId="{C219A674-8301-44AE-9E78-3A854B38937B}" type="parTrans" cxnId="{6118FDD2-61AB-41B4-9BD7-5775CECD68C6}">
      <dgm:prSet/>
      <dgm:spPr/>
      <dgm:t>
        <a:bodyPr/>
        <a:lstStyle/>
        <a:p>
          <a:endParaRPr lang="en-US"/>
        </a:p>
      </dgm:t>
    </dgm:pt>
    <dgm:pt modelId="{0436C994-9839-442B-B1D5-A8136DA93503}" type="sibTrans" cxnId="{6118FDD2-61AB-41B4-9BD7-5775CECD68C6}">
      <dgm:prSet/>
      <dgm:spPr/>
      <dgm:t>
        <a:bodyPr/>
        <a:lstStyle/>
        <a:p>
          <a:endParaRPr lang="en-US"/>
        </a:p>
      </dgm:t>
    </dgm:pt>
    <dgm:pt modelId="{8B644976-C5BA-417E-98F6-5E0F96760D61}" type="pres">
      <dgm:prSet presAssocID="{243E3818-F42F-45B3-884D-EA7C7B566CBA}" presName="Name0" presStyleCnt="0">
        <dgm:presLayoutVars>
          <dgm:chMax val="3"/>
          <dgm:chPref val="1"/>
          <dgm:dir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6BBD5B2B-B66C-417F-B84F-7C12926A1FD8}" type="pres">
      <dgm:prSet presAssocID="{243E3818-F42F-45B3-884D-EA7C7B566CBA}" presName="outerBox" presStyleCnt="0"/>
      <dgm:spPr/>
    </dgm:pt>
    <dgm:pt modelId="{A8E66DEB-C181-4DB1-9CDD-E70AD922D7EC}" type="pres">
      <dgm:prSet presAssocID="{243E3818-F42F-45B3-884D-EA7C7B566CBA}" presName="outerBoxParent" presStyleLbl="node1" presStyleIdx="0" presStyleCnt="2"/>
      <dgm:spPr/>
      <dgm:t>
        <a:bodyPr/>
        <a:lstStyle/>
        <a:p>
          <a:endParaRPr lang="en-US"/>
        </a:p>
      </dgm:t>
    </dgm:pt>
    <dgm:pt modelId="{6AE54B15-8820-430E-9B6A-AC3A9C13D0DF}" type="pres">
      <dgm:prSet presAssocID="{243E3818-F42F-45B3-884D-EA7C7B566CBA}" presName="outerBoxChildren" presStyleCnt="0"/>
      <dgm:spPr/>
    </dgm:pt>
    <dgm:pt modelId="{54133CA4-71DF-4D57-AC73-48148B0F8D49}" type="pres">
      <dgm:prSet presAssocID="{243E3818-F42F-45B3-884D-EA7C7B566CBA}" presName="middleBox" presStyleCnt="0"/>
      <dgm:spPr/>
    </dgm:pt>
    <dgm:pt modelId="{4FA0D54B-D1F8-4B9E-AFFF-0A3538D8FD40}" type="pres">
      <dgm:prSet presAssocID="{243E3818-F42F-45B3-884D-EA7C7B566CBA}" presName="middleBoxParent" presStyleLbl="node1" presStyleIdx="1" presStyleCnt="2" custScaleX="100446" custScaleY="57369"/>
      <dgm:spPr/>
      <dgm:t>
        <a:bodyPr/>
        <a:lstStyle/>
        <a:p>
          <a:endParaRPr lang="en-US"/>
        </a:p>
      </dgm:t>
    </dgm:pt>
    <dgm:pt modelId="{F13648F2-239A-41D2-9140-10CD987C1406}" type="pres">
      <dgm:prSet presAssocID="{243E3818-F42F-45B3-884D-EA7C7B566CBA}" presName="middleBoxChildren" presStyleCnt="0"/>
      <dgm:spPr/>
    </dgm:pt>
  </dgm:ptLst>
  <dgm:cxnLst>
    <dgm:cxn modelId="{D5F38F0D-38D8-4826-8489-BEBF26B9B062}" type="presOf" srcId="{89365EA9-93EA-4F98-8C67-488529610322}" destId="{4FA0D54B-D1F8-4B9E-AFFF-0A3538D8FD40}" srcOrd="0" destOrd="0" presId="urn:microsoft.com/office/officeart/2005/8/layout/target2"/>
    <dgm:cxn modelId="{8F610867-BFDD-4609-8877-452DCBF213D1}" srcId="{243E3818-F42F-45B3-884D-EA7C7B566CBA}" destId="{89365EA9-93EA-4F98-8C67-488529610322}" srcOrd="1" destOrd="0" parTransId="{08C829A0-65D0-4B8D-A550-C6EAB70797D2}" sibTransId="{68E1F715-92FB-47CF-B8CD-A9F2C8535F58}"/>
    <dgm:cxn modelId="{6118FDD2-61AB-41B4-9BD7-5775CECD68C6}" srcId="{243E3818-F42F-45B3-884D-EA7C7B566CBA}" destId="{EF98C739-408A-4187-BF46-928682A2A2B8}" srcOrd="0" destOrd="0" parTransId="{C219A674-8301-44AE-9E78-3A854B38937B}" sibTransId="{0436C994-9839-442B-B1D5-A8136DA93503}"/>
    <dgm:cxn modelId="{CBD44AFB-9FA6-4ABA-B1C3-9B395B3C96AA}" type="presOf" srcId="{243E3818-F42F-45B3-884D-EA7C7B566CBA}" destId="{8B644976-C5BA-417E-98F6-5E0F96760D61}" srcOrd="0" destOrd="0" presId="urn:microsoft.com/office/officeart/2005/8/layout/target2"/>
    <dgm:cxn modelId="{DCB8C1C1-388B-4B26-8EC7-8CC069AEA1A0}" type="presOf" srcId="{EF98C739-408A-4187-BF46-928682A2A2B8}" destId="{A8E66DEB-C181-4DB1-9CDD-E70AD922D7EC}" srcOrd="0" destOrd="0" presId="urn:microsoft.com/office/officeart/2005/8/layout/target2"/>
    <dgm:cxn modelId="{DF3D4F36-6787-4082-9F7E-DCD6781C427F}" type="presParOf" srcId="{8B644976-C5BA-417E-98F6-5E0F96760D61}" destId="{6BBD5B2B-B66C-417F-B84F-7C12926A1FD8}" srcOrd="0" destOrd="0" presId="urn:microsoft.com/office/officeart/2005/8/layout/target2"/>
    <dgm:cxn modelId="{1EAE84A6-DFB4-481A-AB2B-B0E20B64F02F}" type="presParOf" srcId="{6BBD5B2B-B66C-417F-B84F-7C12926A1FD8}" destId="{A8E66DEB-C181-4DB1-9CDD-E70AD922D7EC}" srcOrd="0" destOrd="0" presId="urn:microsoft.com/office/officeart/2005/8/layout/target2"/>
    <dgm:cxn modelId="{EC7D6716-3DF7-4184-9DB5-3487AA4BB24C}" type="presParOf" srcId="{6BBD5B2B-B66C-417F-B84F-7C12926A1FD8}" destId="{6AE54B15-8820-430E-9B6A-AC3A9C13D0DF}" srcOrd="1" destOrd="0" presId="urn:microsoft.com/office/officeart/2005/8/layout/target2"/>
    <dgm:cxn modelId="{BC9D064A-FBBF-4069-B173-A71654CF46D2}" type="presParOf" srcId="{8B644976-C5BA-417E-98F6-5E0F96760D61}" destId="{54133CA4-71DF-4D57-AC73-48148B0F8D49}" srcOrd="1" destOrd="0" presId="urn:microsoft.com/office/officeart/2005/8/layout/target2"/>
    <dgm:cxn modelId="{11A0C3ED-ECBD-4756-8CF4-F5B57A91E947}" type="presParOf" srcId="{54133CA4-71DF-4D57-AC73-48148B0F8D49}" destId="{4FA0D54B-D1F8-4B9E-AFFF-0A3538D8FD40}" srcOrd="0" destOrd="0" presId="urn:microsoft.com/office/officeart/2005/8/layout/target2"/>
    <dgm:cxn modelId="{D10B7334-5F6C-4885-BC04-AB6EDB066BCF}" type="presParOf" srcId="{54133CA4-71DF-4D57-AC73-48148B0F8D49}" destId="{F13648F2-239A-41D2-9140-10CD987C1406}" srcOrd="1" destOrd="0" presId="urn:microsoft.com/office/officeart/2005/8/layout/target2"/>
  </dgm:cxnLst>
  <dgm:bg/>
  <dgm:whole/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806D1CCF-8ECC-4087-8C5B-6DE80BEAA877}" type="doc">
      <dgm:prSet loTypeId="urn:microsoft.com/office/officeart/2005/8/layout/hChevron3" loCatId="process" qsTypeId="urn:microsoft.com/office/officeart/2005/8/quickstyle/simple1#3" qsCatId="simple" csTypeId="urn:microsoft.com/office/officeart/2005/8/colors/accent1_2#3" csCatId="accent1" phldr="1"/>
      <dgm:spPr/>
    </dgm:pt>
    <dgm:pt modelId="{D2989C70-4FD8-4C84-9315-1437F3DE9717}">
      <dgm:prSet phldrT="[Text]"/>
      <dgm:spPr/>
      <dgm:t>
        <a:bodyPr/>
        <a:lstStyle/>
        <a:p>
          <a:r>
            <a:rPr lang="en-US" dirty="0" smtClean="0">
              <a:latin typeface="맑은 고딕" pitchFamily="50" charset="-127"/>
              <a:ea typeface="맑은 고딕" pitchFamily="50" charset="-127"/>
            </a:rPr>
            <a:t>LabVIEW</a:t>
          </a:r>
          <a:endParaRPr lang="en-US" dirty="0">
            <a:latin typeface="맑은 고딕" pitchFamily="50" charset="-127"/>
            <a:ea typeface="맑은 고딕" pitchFamily="50" charset="-127"/>
          </a:endParaRPr>
        </a:p>
      </dgm:t>
    </dgm:pt>
    <dgm:pt modelId="{07936021-99F6-41E8-9D4E-AFFCBAF210DA}" type="parTrans" cxnId="{28535710-092A-4509-967D-593F136955E3}">
      <dgm:prSet/>
      <dgm:spPr/>
      <dgm:t>
        <a:bodyPr/>
        <a:lstStyle/>
        <a:p>
          <a:endParaRPr lang="en-US"/>
        </a:p>
      </dgm:t>
    </dgm:pt>
    <dgm:pt modelId="{6353E547-5125-493F-A548-9F85892D3FD6}" type="sibTrans" cxnId="{28535710-092A-4509-967D-593F136955E3}">
      <dgm:prSet/>
      <dgm:spPr/>
      <dgm:t>
        <a:bodyPr/>
        <a:lstStyle/>
        <a:p>
          <a:endParaRPr lang="en-US"/>
        </a:p>
      </dgm:t>
    </dgm:pt>
    <dgm:pt modelId="{E4E7D179-040E-4188-9C2A-4393C2AD4584}">
      <dgm:prSet phldrT="[Text]"/>
      <dgm:spPr/>
      <dgm:t>
        <a:bodyPr/>
        <a:lstStyle/>
        <a:p>
          <a:r>
            <a:rPr lang="en-US" dirty="0" smtClean="0">
              <a:latin typeface="맑은 고딕" pitchFamily="50" charset="-127"/>
              <a:ea typeface="맑은 고딕" pitchFamily="50" charset="-127"/>
            </a:rPr>
            <a:t>FPGA </a:t>
          </a:r>
          <a:r>
            <a:rPr lang="ko-KR" altLang="en-US" dirty="0" smtClean="0">
              <a:latin typeface="맑은 고딕" pitchFamily="50" charset="-127"/>
              <a:ea typeface="맑은 고딕" pitchFamily="50" charset="-127"/>
            </a:rPr>
            <a:t>인터페이스</a:t>
          </a:r>
          <a:endParaRPr lang="en-US" dirty="0">
            <a:latin typeface="맑은 고딕" pitchFamily="50" charset="-127"/>
            <a:ea typeface="맑은 고딕" pitchFamily="50" charset="-127"/>
          </a:endParaRPr>
        </a:p>
      </dgm:t>
    </dgm:pt>
    <dgm:pt modelId="{BA067847-E483-485C-98D1-69356B09A355}" type="parTrans" cxnId="{B551BD5E-725E-4880-A05B-8030C5B24263}">
      <dgm:prSet/>
      <dgm:spPr/>
      <dgm:t>
        <a:bodyPr/>
        <a:lstStyle/>
        <a:p>
          <a:endParaRPr lang="en-US"/>
        </a:p>
      </dgm:t>
    </dgm:pt>
    <dgm:pt modelId="{2F246ED5-23BF-4DA8-8028-21BE29991D90}" type="sibTrans" cxnId="{B551BD5E-725E-4880-A05B-8030C5B24263}">
      <dgm:prSet/>
      <dgm:spPr/>
      <dgm:t>
        <a:bodyPr/>
        <a:lstStyle/>
        <a:p>
          <a:endParaRPr lang="en-US"/>
        </a:p>
      </dgm:t>
    </dgm:pt>
    <dgm:pt modelId="{4641A1FA-D832-4E30-B091-C6F807B6B7E7}">
      <dgm:prSet phldrT="[Text]"/>
      <dgm:spPr/>
      <dgm:t>
        <a:bodyPr/>
        <a:lstStyle/>
        <a:p>
          <a:r>
            <a:rPr lang="en-US" dirty="0" smtClean="0">
              <a:latin typeface="맑은 고딕" pitchFamily="50" charset="-127"/>
              <a:ea typeface="맑은 고딕" pitchFamily="50" charset="-127"/>
            </a:rPr>
            <a:t>NI-RIO</a:t>
          </a:r>
          <a:endParaRPr lang="en-US" dirty="0">
            <a:latin typeface="맑은 고딕" pitchFamily="50" charset="-127"/>
            <a:ea typeface="맑은 고딕" pitchFamily="50" charset="-127"/>
          </a:endParaRPr>
        </a:p>
      </dgm:t>
    </dgm:pt>
    <dgm:pt modelId="{3687A4AC-FF56-4884-BDED-00259DB7EE37}" type="parTrans" cxnId="{1EFE99B3-A8F0-4CDC-BEBA-CAB44E48748D}">
      <dgm:prSet/>
      <dgm:spPr/>
      <dgm:t>
        <a:bodyPr/>
        <a:lstStyle/>
        <a:p>
          <a:endParaRPr lang="en-US"/>
        </a:p>
      </dgm:t>
    </dgm:pt>
    <dgm:pt modelId="{656B9C41-6084-4D1C-8D4E-9B817C7C1B40}" type="sibTrans" cxnId="{1EFE99B3-A8F0-4CDC-BEBA-CAB44E48748D}">
      <dgm:prSet/>
      <dgm:spPr/>
      <dgm:t>
        <a:bodyPr/>
        <a:lstStyle/>
        <a:p>
          <a:endParaRPr lang="en-US"/>
        </a:p>
      </dgm:t>
    </dgm:pt>
    <dgm:pt modelId="{9510F6E7-ECF7-44CD-B8B4-E3F81406B58C}" type="pres">
      <dgm:prSet presAssocID="{806D1CCF-8ECC-4087-8C5B-6DE80BEAA877}" presName="Name0" presStyleCnt="0">
        <dgm:presLayoutVars>
          <dgm:dir/>
          <dgm:resizeHandles val="exact"/>
        </dgm:presLayoutVars>
      </dgm:prSet>
      <dgm:spPr/>
    </dgm:pt>
    <dgm:pt modelId="{7207B374-9B97-434B-9F7C-4DE4A5AA1A65}" type="pres">
      <dgm:prSet presAssocID="{D2989C70-4FD8-4C84-9315-1437F3DE9717}" presName="parTxOnly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C7BA035-F98D-42FC-A63F-9AC92F621EA6}" type="pres">
      <dgm:prSet presAssocID="{6353E547-5125-493F-A548-9F85892D3FD6}" presName="parSpace" presStyleCnt="0"/>
      <dgm:spPr/>
    </dgm:pt>
    <dgm:pt modelId="{82A169D1-7947-4E4C-BB83-BE8A3DF7788A}" type="pres">
      <dgm:prSet presAssocID="{E4E7D179-040E-4188-9C2A-4393C2AD4584}" presName="parTxOnly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5FF6405-68E4-449E-A2C1-E19C5C7CC671}" type="pres">
      <dgm:prSet presAssocID="{2F246ED5-23BF-4DA8-8028-21BE29991D90}" presName="parSpace" presStyleCnt="0"/>
      <dgm:spPr/>
    </dgm:pt>
    <dgm:pt modelId="{A18574F2-715E-4E31-86F6-28CB98BA35A0}" type="pres">
      <dgm:prSet presAssocID="{4641A1FA-D832-4E30-B091-C6F807B6B7E7}" presName="parTxOnly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6EF326D0-3113-4B0D-96A8-2F3CC12B9B2D}" type="presOf" srcId="{E4E7D179-040E-4188-9C2A-4393C2AD4584}" destId="{82A169D1-7947-4E4C-BB83-BE8A3DF7788A}" srcOrd="0" destOrd="0" presId="urn:microsoft.com/office/officeart/2005/8/layout/hChevron3"/>
    <dgm:cxn modelId="{AAA6BD8E-0A98-498B-9CB4-E4EC7C51187A}" type="presOf" srcId="{D2989C70-4FD8-4C84-9315-1437F3DE9717}" destId="{7207B374-9B97-434B-9F7C-4DE4A5AA1A65}" srcOrd="0" destOrd="0" presId="urn:microsoft.com/office/officeart/2005/8/layout/hChevron3"/>
    <dgm:cxn modelId="{1EFE99B3-A8F0-4CDC-BEBA-CAB44E48748D}" srcId="{806D1CCF-8ECC-4087-8C5B-6DE80BEAA877}" destId="{4641A1FA-D832-4E30-B091-C6F807B6B7E7}" srcOrd="2" destOrd="0" parTransId="{3687A4AC-FF56-4884-BDED-00259DB7EE37}" sibTransId="{656B9C41-6084-4D1C-8D4E-9B817C7C1B40}"/>
    <dgm:cxn modelId="{486F1A48-647C-41A0-89D8-8C495AF94309}" type="presOf" srcId="{806D1CCF-8ECC-4087-8C5B-6DE80BEAA877}" destId="{9510F6E7-ECF7-44CD-B8B4-E3F81406B58C}" srcOrd="0" destOrd="0" presId="urn:microsoft.com/office/officeart/2005/8/layout/hChevron3"/>
    <dgm:cxn modelId="{28535710-092A-4509-967D-593F136955E3}" srcId="{806D1CCF-8ECC-4087-8C5B-6DE80BEAA877}" destId="{D2989C70-4FD8-4C84-9315-1437F3DE9717}" srcOrd="0" destOrd="0" parTransId="{07936021-99F6-41E8-9D4E-AFFCBAF210DA}" sibTransId="{6353E547-5125-493F-A548-9F85892D3FD6}"/>
    <dgm:cxn modelId="{26E92ECB-727B-470F-97FF-D0D40C0E4789}" type="presOf" srcId="{4641A1FA-D832-4E30-B091-C6F807B6B7E7}" destId="{A18574F2-715E-4E31-86F6-28CB98BA35A0}" srcOrd="0" destOrd="0" presId="urn:microsoft.com/office/officeart/2005/8/layout/hChevron3"/>
    <dgm:cxn modelId="{B551BD5E-725E-4880-A05B-8030C5B24263}" srcId="{806D1CCF-8ECC-4087-8C5B-6DE80BEAA877}" destId="{E4E7D179-040E-4188-9C2A-4393C2AD4584}" srcOrd="1" destOrd="0" parTransId="{BA067847-E483-485C-98D1-69356B09A355}" sibTransId="{2F246ED5-23BF-4DA8-8028-21BE29991D90}"/>
    <dgm:cxn modelId="{FBCD0345-4E80-4E7D-A72F-68E02B051104}" type="presParOf" srcId="{9510F6E7-ECF7-44CD-B8B4-E3F81406B58C}" destId="{7207B374-9B97-434B-9F7C-4DE4A5AA1A65}" srcOrd="0" destOrd="0" presId="urn:microsoft.com/office/officeart/2005/8/layout/hChevron3"/>
    <dgm:cxn modelId="{D3696D4F-E3DE-4AF5-ACF0-D0C2682E05AE}" type="presParOf" srcId="{9510F6E7-ECF7-44CD-B8B4-E3F81406B58C}" destId="{CC7BA035-F98D-42FC-A63F-9AC92F621EA6}" srcOrd="1" destOrd="0" presId="urn:microsoft.com/office/officeart/2005/8/layout/hChevron3"/>
    <dgm:cxn modelId="{12EBEBE3-BF05-4D17-BCB9-CA2ECBD43A35}" type="presParOf" srcId="{9510F6E7-ECF7-44CD-B8B4-E3F81406B58C}" destId="{82A169D1-7947-4E4C-BB83-BE8A3DF7788A}" srcOrd="2" destOrd="0" presId="urn:microsoft.com/office/officeart/2005/8/layout/hChevron3"/>
    <dgm:cxn modelId="{E1491F72-3136-465B-8860-4A8CD74B9028}" type="presParOf" srcId="{9510F6E7-ECF7-44CD-B8B4-E3F81406B58C}" destId="{45FF6405-68E4-449E-A2C1-E19C5C7CC671}" srcOrd="3" destOrd="0" presId="urn:microsoft.com/office/officeart/2005/8/layout/hChevron3"/>
    <dgm:cxn modelId="{6A585253-F39C-4F34-AC33-B43F44695348}" type="presParOf" srcId="{9510F6E7-ECF7-44CD-B8B4-E3F81406B58C}" destId="{A18574F2-715E-4E31-86F6-28CB98BA35A0}" srcOrd="4" destOrd="0" presId="urn:microsoft.com/office/officeart/2005/8/layout/hChevron3"/>
  </dgm:cxnLst>
  <dgm:bg/>
  <dgm:whole/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243E3818-F42F-45B3-884D-EA7C7B566CBA}" type="doc">
      <dgm:prSet loTypeId="urn:microsoft.com/office/officeart/2005/8/layout/target2" loCatId="relationship" qsTypeId="urn:microsoft.com/office/officeart/2005/8/quickstyle/simple1#4" qsCatId="simple" csTypeId="urn:microsoft.com/office/officeart/2005/8/colors/accent1_2#4" csCatId="accent1" phldr="1"/>
      <dgm:spPr/>
      <dgm:t>
        <a:bodyPr/>
        <a:lstStyle/>
        <a:p>
          <a:endParaRPr lang="en-US"/>
        </a:p>
      </dgm:t>
    </dgm:pt>
    <dgm:pt modelId="{89365EA9-93EA-4F98-8C67-488529610322}">
      <dgm:prSet phldrT="[Text]"/>
      <dgm:spPr/>
      <dgm:t>
        <a:bodyPr/>
        <a:lstStyle/>
        <a:p>
          <a:r>
            <a:rPr lang="en-US" dirty="0" smtClean="0">
              <a:latin typeface="맑은 고딕" pitchFamily="50" charset="-127"/>
              <a:ea typeface="맑은 고딕" pitchFamily="50" charset="-127"/>
            </a:rPr>
            <a:t>R </a:t>
          </a:r>
          <a:r>
            <a:rPr lang="ko-KR" altLang="en-US" dirty="0" smtClean="0">
              <a:latin typeface="맑은 고딕" pitchFamily="50" charset="-127"/>
              <a:ea typeface="맑은 고딕" pitchFamily="50" charset="-127"/>
            </a:rPr>
            <a:t>시리즈 디바이스</a:t>
          </a:r>
          <a:endParaRPr lang="en-US" dirty="0">
            <a:latin typeface="맑은 고딕" pitchFamily="50" charset="-127"/>
            <a:ea typeface="맑은 고딕" pitchFamily="50" charset="-127"/>
          </a:endParaRPr>
        </a:p>
      </dgm:t>
    </dgm:pt>
    <dgm:pt modelId="{08C829A0-65D0-4B8D-A550-C6EAB70797D2}" type="parTrans" cxnId="{8F610867-BFDD-4609-8877-452DCBF213D1}">
      <dgm:prSet/>
      <dgm:spPr/>
      <dgm:t>
        <a:bodyPr/>
        <a:lstStyle/>
        <a:p>
          <a:endParaRPr lang="en-US"/>
        </a:p>
      </dgm:t>
    </dgm:pt>
    <dgm:pt modelId="{68E1F715-92FB-47CF-B8CD-A9F2C8535F58}" type="sibTrans" cxnId="{8F610867-BFDD-4609-8877-452DCBF213D1}">
      <dgm:prSet/>
      <dgm:spPr/>
      <dgm:t>
        <a:bodyPr/>
        <a:lstStyle/>
        <a:p>
          <a:endParaRPr lang="en-US"/>
        </a:p>
      </dgm:t>
    </dgm:pt>
    <dgm:pt modelId="{6E3EAE7A-8D3F-4AF5-9320-DDBBEC94A750}">
      <dgm:prSet phldrT="[Text]"/>
      <dgm:spPr/>
      <dgm:t>
        <a:bodyPr/>
        <a:lstStyle/>
        <a:p>
          <a:r>
            <a:rPr lang="en-US" dirty="0" smtClean="0"/>
            <a:t>FPGA</a:t>
          </a:r>
          <a:endParaRPr lang="en-US" dirty="0"/>
        </a:p>
      </dgm:t>
    </dgm:pt>
    <dgm:pt modelId="{8ED4576B-CE2A-415A-A8AF-B1F783F425F1}" type="parTrans" cxnId="{BEC6A544-E364-45E5-888A-183B5386F603}">
      <dgm:prSet/>
      <dgm:spPr/>
      <dgm:t>
        <a:bodyPr/>
        <a:lstStyle/>
        <a:p>
          <a:endParaRPr lang="en-US"/>
        </a:p>
      </dgm:t>
    </dgm:pt>
    <dgm:pt modelId="{1BF71245-EEE9-45E8-96DB-5F5609AEB403}" type="sibTrans" cxnId="{BEC6A544-E364-45E5-888A-183B5386F603}">
      <dgm:prSet/>
      <dgm:spPr/>
      <dgm:t>
        <a:bodyPr/>
        <a:lstStyle/>
        <a:p>
          <a:endParaRPr lang="en-US"/>
        </a:p>
      </dgm:t>
    </dgm:pt>
    <dgm:pt modelId="{2626D180-25B0-4A3F-912E-0B540E8B41C5}">
      <dgm:prSet phldrT="[Text]"/>
      <dgm:spPr/>
      <dgm:t>
        <a:bodyPr/>
        <a:lstStyle/>
        <a:p>
          <a:r>
            <a:rPr lang="en-US" dirty="0" err="1" smtClean="0"/>
            <a:t>LabVIEW</a:t>
          </a:r>
          <a:r>
            <a:rPr lang="en-US" dirty="0" smtClean="0"/>
            <a:t> FPGA VI</a:t>
          </a:r>
          <a:endParaRPr lang="en-US" dirty="0"/>
        </a:p>
      </dgm:t>
    </dgm:pt>
    <dgm:pt modelId="{94EDF3B1-0712-4308-8156-6CA9E6D4471A}" type="parTrans" cxnId="{DF40E170-5D95-4366-866E-4D9903C69E62}">
      <dgm:prSet/>
      <dgm:spPr/>
      <dgm:t>
        <a:bodyPr/>
        <a:lstStyle/>
        <a:p>
          <a:endParaRPr lang="en-US"/>
        </a:p>
      </dgm:t>
    </dgm:pt>
    <dgm:pt modelId="{C02DD102-14E1-43E2-BA20-73E6364C75D5}" type="sibTrans" cxnId="{DF40E170-5D95-4366-866E-4D9903C69E62}">
      <dgm:prSet/>
      <dgm:spPr/>
      <dgm:t>
        <a:bodyPr/>
        <a:lstStyle/>
        <a:p>
          <a:endParaRPr lang="en-US"/>
        </a:p>
      </dgm:t>
    </dgm:pt>
    <dgm:pt modelId="{8B644976-C5BA-417E-98F6-5E0F96760D61}" type="pres">
      <dgm:prSet presAssocID="{243E3818-F42F-45B3-884D-EA7C7B566CBA}" presName="Name0" presStyleCnt="0">
        <dgm:presLayoutVars>
          <dgm:chMax val="3"/>
          <dgm:chPref val="1"/>
          <dgm:dir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6BBD5B2B-B66C-417F-B84F-7C12926A1FD8}" type="pres">
      <dgm:prSet presAssocID="{243E3818-F42F-45B3-884D-EA7C7B566CBA}" presName="outerBox" presStyleCnt="0"/>
      <dgm:spPr/>
    </dgm:pt>
    <dgm:pt modelId="{A8E66DEB-C181-4DB1-9CDD-E70AD922D7EC}" type="pres">
      <dgm:prSet presAssocID="{243E3818-F42F-45B3-884D-EA7C7B566CBA}" presName="outerBoxParent" presStyleLbl="node1" presStyleIdx="0" presStyleCnt="3"/>
      <dgm:spPr/>
      <dgm:t>
        <a:bodyPr/>
        <a:lstStyle/>
        <a:p>
          <a:endParaRPr lang="en-US"/>
        </a:p>
      </dgm:t>
    </dgm:pt>
    <dgm:pt modelId="{6AE54B15-8820-430E-9B6A-AC3A9C13D0DF}" type="pres">
      <dgm:prSet presAssocID="{243E3818-F42F-45B3-884D-EA7C7B566CBA}" presName="outerBoxChildren" presStyleCnt="0"/>
      <dgm:spPr/>
    </dgm:pt>
    <dgm:pt modelId="{34530DEC-0054-47B1-8960-2FF169F41F21}" type="pres">
      <dgm:prSet presAssocID="{243E3818-F42F-45B3-884D-EA7C7B566CBA}" presName="middleBox" presStyleCnt="0"/>
      <dgm:spPr/>
    </dgm:pt>
    <dgm:pt modelId="{D715CB7E-462E-4A37-A46E-E0FB616F6491}" type="pres">
      <dgm:prSet presAssocID="{243E3818-F42F-45B3-884D-EA7C7B566CBA}" presName="middleBoxParent" presStyleLbl="node1" presStyleIdx="1" presStyleCnt="3"/>
      <dgm:spPr/>
      <dgm:t>
        <a:bodyPr/>
        <a:lstStyle/>
        <a:p>
          <a:endParaRPr lang="en-US"/>
        </a:p>
      </dgm:t>
    </dgm:pt>
    <dgm:pt modelId="{558158F3-ED51-42CE-94C0-C9DF6FF9D359}" type="pres">
      <dgm:prSet presAssocID="{243E3818-F42F-45B3-884D-EA7C7B566CBA}" presName="middleBoxChildren" presStyleCnt="0"/>
      <dgm:spPr/>
    </dgm:pt>
    <dgm:pt modelId="{20934242-EFA1-4670-890A-828E634D1B47}" type="pres">
      <dgm:prSet presAssocID="{243E3818-F42F-45B3-884D-EA7C7B566CBA}" presName="centerBox" presStyleCnt="0"/>
      <dgm:spPr/>
    </dgm:pt>
    <dgm:pt modelId="{777F7AB7-E9D0-4473-83E7-F45934BB9F81}" type="pres">
      <dgm:prSet presAssocID="{243E3818-F42F-45B3-884D-EA7C7B566CBA}" presName="centerBoxParent" presStyleLbl="node1" presStyleIdx="2" presStyleCnt="3"/>
      <dgm:spPr/>
      <dgm:t>
        <a:bodyPr/>
        <a:lstStyle/>
        <a:p>
          <a:endParaRPr lang="en-US"/>
        </a:p>
      </dgm:t>
    </dgm:pt>
  </dgm:ptLst>
  <dgm:cxnLst>
    <dgm:cxn modelId="{BEC6A544-E364-45E5-888A-183B5386F603}" srcId="{243E3818-F42F-45B3-884D-EA7C7B566CBA}" destId="{6E3EAE7A-8D3F-4AF5-9320-DDBBEC94A750}" srcOrd="1" destOrd="0" parTransId="{8ED4576B-CE2A-415A-A8AF-B1F783F425F1}" sibTransId="{1BF71245-EEE9-45E8-96DB-5F5609AEB403}"/>
    <dgm:cxn modelId="{DF40E170-5D95-4366-866E-4D9903C69E62}" srcId="{243E3818-F42F-45B3-884D-EA7C7B566CBA}" destId="{2626D180-25B0-4A3F-912E-0B540E8B41C5}" srcOrd="2" destOrd="0" parTransId="{94EDF3B1-0712-4308-8156-6CA9E6D4471A}" sibTransId="{C02DD102-14E1-43E2-BA20-73E6364C75D5}"/>
    <dgm:cxn modelId="{8F610867-BFDD-4609-8877-452DCBF213D1}" srcId="{243E3818-F42F-45B3-884D-EA7C7B566CBA}" destId="{89365EA9-93EA-4F98-8C67-488529610322}" srcOrd="0" destOrd="0" parTransId="{08C829A0-65D0-4B8D-A550-C6EAB70797D2}" sibTransId="{68E1F715-92FB-47CF-B8CD-A9F2C8535F58}"/>
    <dgm:cxn modelId="{F1BF5ABA-0DBF-4856-919B-D84CDAEB7A05}" type="presOf" srcId="{6E3EAE7A-8D3F-4AF5-9320-DDBBEC94A750}" destId="{D715CB7E-462E-4A37-A46E-E0FB616F6491}" srcOrd="0" destOrd="0" presId="urn:microsoft.com/office/officeart/2005/8/layout/target2"/>
    <dgm:cxn modelId="{5F6DB290-7B5C-4813-83A3-D58D24040874}" type="presOf" srcId="{89365EA9-93EA-4F98-8C67-488529610322}" destId="{A8E66DEB-C181-4DB1-9CDD-E70AD922D7EC}" srcOrd="0" destOrd="0" presId="urn:microsoft.com/office/officeart/2005/8/layout/target2"/>
    <dgm:cxn modelId="{18391DC1-EEE2-4401-8B66-1F474BEDE33A}" type="presOf" srcId="{243E3818-F42F-45B3-884D-EA7C7B566CBA}" destId="{8B644976-C5BA-417E-98F6-5E0F96760D61}" srcOrd="0" destOrd="0" presId="urn:microsoft.com/office/officeart/2005/8/layout/target2"/>
    <dgm:cxn modelId="{C229D632-BB4E-436A-936F-23C625783C62}" type="presOf" srcId="{2626D180-25B0-4A3F-912E-0B540E8B41C5}" destId="{777F7AB7-E9D0-4473-83E7-F45934BB9F81}" srcOrd="0" destOrd="0" presId="urn:microsoft.com/office/officeart/2005/8/layout/target2"/>
    <dgm:cxn modelId="{D96475B1-6EAC-40C6-8F1C-51156A29690A}" type="presParOf" srcId="{8B644976-C5BA-417E-98F6-5E0F96760D61}" destId="{6BBD5B2B-B66C-417F-B84F-7C12926A1FD8}" srcOrd="0" destOrd="0" presId="urn:microsoft.com/office/officeart/2005/8/layout/target2"/>
    <dgm:cxn modelId="{05FE5A52-2A28-4085-9743-7FC4403AB001}" type="presParOf" srcId="{6BBD5B2B-B66C-417F-B84F-7C12926A1FD8}" destId="{A8E66DEB-C181-4DB1-9CDD-E70AD922D7EC}" srcOrd="0" destOrd="0" presId="urn:microsoft.com/office/officeart/2005/8/layout/target2"/>
    <dgm:cxn modelId="{507F86EA-1487-44AB-BF76-9A0E84C22FEF}" type="presParOf" srcId="{6BBD5B2B-B66C-417F-B84F-7C12926A1FD8}" destId="{6AE54B15-8820-430E-9B6A-AC3A9C13D0DF}" srcOrd="1" destOrd="0" presId="urn:microsoft.com/office/officeart/2005/8/layout/target2"/>
    <dgm:cxn modelId="{5725F8AE-31C9-4317-A469-0051D674A08F}" type="presParOf" srcId="{8B644976-C5BA-417E-98F6-5E0F96760D61}" destId="{34530DEC-0054-47B1-8960-2FF169F41F21}" srcOrd="1" destOrd="0" presId="urn:microsoft.com/office/officeart/2005/8/layout/target2"/>
    <dgm:cxn modelId="{1C4C6E43-C407-4AA3-9DD5-80F7E4AF9E5C}" type="presParOf" srcId="{34530DEC-0054-47B1-8960-2FF169F41F21}" destId="{D715CB7E-462E-4A37-A46E-E0FB616F6491}" srcOrd="0" destOrd="0" presId="urn:microsoft.com/office/officeart/2005/8/layout/target2"/>
    <dgm:cxn modelId="{848AA971-408D-44CC-ABB4-546085B829F2}" type="presParOf" srcId="{34530DEC-0054-47B1-8960-2FF169F41F21}" destId="{558158F3-ED51-42CE-94C0-C9DF6FF9D359}" srcOrd="1" destOrd="0" presId="urn:microsoft.com/office/officeart/2005/8/layout/target2"/>
    <dgm:cxn modelId="{E898CBBB-C40A-490E-9E39-0ED357142174}" type="presParOf" srcId="{8B644976-C5BA-417E-98F6-5E0F96760D61}" destId="{20934242-EFA1-4670-890A-828E634D1B47}" srcOrd="2" destOrd="0" presId="urn:microsoft.com/office/officeart/2005/8/layout/target2"/>
    <dgm:cxn modelId="{C5DF253E-9D09-4675-B626-E19C2B741380}" type="presParOf" srcId="{20934242-EFA1-4670-890A-828E634D1B47}" destId="{777F7AB7-E9D0-4473-83E7-F45934BB9F81}" srcOrd="0" destOrd="0" presId="urn:microsoft.com/office/officeart/2005/8/layout/target2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target2">
  <dgm:title val=""/>
  <dgm:desc val=""/>
  <dgm:catLst>
    <dgm:cat type="relationship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chMax val="3"/>
      <dgm:chPref val="1"/>
      <dgm:dir/>
      <dgm:animLvl val="lvl"/>
      <dgm:resizeHandles/>
    </dgm:varLst>
    <dgm:alg type="composite">
      <dgm:param type="horzAlign" val="none"/>
      <dgm:param type="vertAlign" val="none"/>
    </dgm:alg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 ch" ptType="node node" st="1 1" cnt="1 0" func="cnt" op="gt" val="0">
            <dgm:choose name="Name5">
              <dgm:if name="Name6" axis="ch ch" ptType="node node" st="2 1" cnt="1 0" func="cnt" op="gt" val="0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2"/>
                  <dgm:constr type="t" for="ch" forName="middleBox" refType="h" fact="0.25"/>
                  <dgm:constr type="w" for="ch" forName="middleBox" refType="w" fact="0.775"/>
                  <dgm:constr type="h" for="ch" forName="middleBox" refType="h" fact="0.7"/>
                  <dgm:constr type="l" for="ch" forName="centerBox" refType="w" fact="0.395"/>
                  <dgm:constr type="t" for="ch" forName="centerBox" refType="h" fact="0.5"/>
                  <dgm:constr type="w" for="ch" forName="centerBox" refType="w" fact="0.555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if>
              <dgm:else name="Name7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2"/>
                  <dgm:constr type="t" for="ch" forName="middleBox" refType="h" fact="0.25"/>
                  <dgm:constr type="w" for="ch" forName="middleBox" refType="w" fact="0.775"/>
                  <dgm:constr type="h" for="ch" forName="middleBox" refType="h" fact="0.7"/>
                  <dgm:constr type="l" for="ch" forName="centerBox" refType="w" fact="0.225"/>
                  <dgm:constr type="t" for="ch" forName="centerBox" refType="h" fact="0.5"/>
                  <dgm:constr type="w" for="ch" forName="centerBox" refType="w" fact="0.725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else>
            </dgm:choose>
          </dgm:if>
          <dgm:else name="Name8">
            <dgm:choose name="Name9">
              <dgm:if name="Name10" axis="ch ch" ptType="node node" st="2 1" cnt="1 0" func="cnt" op="gt" val="0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025"/>
                  <dgm:constr type="t" for="ch" forName="middleBox" refType="h" fact="0.25"/>
                  <dgm:constr type="w" for="ch" forName="middleBox" refType="w" fact="0.95"/>
                  <dgm:constr type="h" for="ch" forName="middleBox" refType="h" fact="0.7"/>
                  <dgm:constr type="l" for="ch" forName="centerBox" refType="w" fact="0.26"/>
                  <dgm:constr type="t" for="ch" forName="centerBox" refType="h" fact="0.5"/>
                  <dgm:constr type="w" for="ch" forName="centerBox" refType="w" fact="0.69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if>
              <dgm:else name="Name11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025"/>
                  <dgm:constr type="t" for="ch" forName="middleBox" refType="h" fact="0.25"/>
                  <dgm:constr type="w" for="ch" forName="middleBox" refType="w" fact="0.95"/>
                  <dgm:constr type="h" for="ch" forName="middleBox" refType="h" fact="0.7"/>
                  <dgm:constr type="l" for="ch" forName="centerBox" refType="w" fact="0.05"/>
                  <dgm:constr type="t" for="ch" forName="centerBox" refType="h" fact="0.5"/>
                  <dgm:constr type="w" for="ch" forName="centerBox" refType="w" fact="0.9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else>
            </dgm:choose>
          </dgm:else>
        </dgm:choose>
      </dgm:if>
      <dgm:else name="Name12">
        <dgm:choose name="Name13">
          <dgm:if name="Name14" axis="ch ch" ptType="node node" st="1 1" cnt="1 0" func="cnt" op="gt" val="0">
            <dgm:choose name="Name15">
              <dgm:if name="Name16" axis="ch ch" ptType="node node" st="2 1" cnt="1 0" func="cnt" op="gt" val="0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025"/>
                  <dgm:constr type="t" for="ch" forName="middleBox" refType="h" fact="0.25"/>
                  <dgm:constr type="w" for="ch" forName="middleBox" refType="w" fact="0.775"/>
                  <dgm:constr type="h" for="ch" forName="middleBox" refType="h" fact="0.7"/>
                  <dgm:constr type="l" for="ch" forName="centerBox" refType="w" fact="0.05"/>
                  <dgm:constr type="t" for="ch" forName="centerBox" refType="h" fact="0.5"/>
                  <dgm:constr type="w" for="ch" forName="centerBox" refType="w" fact="0.55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if>
              <dgm:else name="Name17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025"/>
                  <dgm:constr type="t" for="ch" forName="middleBox" refType="h" fact="0.25"/>
                  <dgm:constr type="w" for="ch" forName="middleBox" refType="w" fact="0.775"/>
                  <dgm:constr type="h" for="ch" forName="middleBox" refType="h" fact="0.7"/>
                  <dgm:constr type="l" for="ch" forName="centerBox" refType="w" fact="0.05"/>
                  <dgm:constr type="t" for="ch" forName="centerBox" refType="h" fact="0.5"/>
                  <dgm:constr type="w" for="ch" forName="centerBox" refType="w" fact="0.725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else>
            </dgm:choose>
          </dgm:if>
          <dgm:else name="Name18">
            <dgm:choose name="Name19">
              <dgm:if name="Name20" axis="ch ch" ptType="node node" st="2 1" cnt="1 0" func="cnt" op="gt" val="0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025"/>
                  <dgm:constr type="t" for="ch" forName="middleBox" refType="h" fact="0.25"/>
                  <dgm:constr type="w" for="ch" forName="middleBox" refType="w" fact="0.95"/>
                  <dgm:constr type="h" for="ch" forName="middleBox" refType="h" fact="0.7"/>
                  <dgm:constr type="l" for="ch" forName="centerBox" refType="w" fact="0.05"/>
                  <dgm:constr type="t" for="ch" forName="centerBox" refType="h" fact="0.5"/>
                  <dgm:constr type="w" for="ch" forName="centerBox" refType="w" fact="0.69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if>
              <dgm:else name="Name21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025"/>
                  <dgm:constr type="t" for="ch" forName="middleBox" refType="h" fact="0.25"/>
                  <dgm:constr type="w" for="ch" forName="middleBox" refType="w" fact="0.95"/>
                  <dgm:constr type="h" for="ch" forName="middleBox" refType="h" fact="0.7"/>
                  <dgm:constr type="l" for="ch" forName="centerBox" refType="w" fact="0.05"/>
                  <dgm:constr type="t" for="ch" forName="centerBox" refType="h" fact="0.5"/>
                  <dgm:constr type="w" for="ch" forName="centerBox" refType="w" fact="0.9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else>
            </dgm:choose>
          </dgm:else>
        </dgm:choose>
      </dgm:else>
    </dgm:choose>
    <dgm:ruleLst/>
    <dgm:choose name="Name22">
      <dgm:if name="Name23" axis="root ch" ptType="all node" st="1 1" cnt="0 0" func="cnt" op="gte" val="1">
        <dgm:layoutNode name="outerBox" styleLbl="node1">
          <dgm:alg type="composite">
            <dgm:param type="horzAlign" val="none"/>
            <dgm:param type="vertAlign" val="none"/>
          </dgm:alg>
          <dgm:shape xmlns:r="http://schemas.openxmlformats.org/officeDocument/2006/relationships" r:blip="">
            <dgm:adjLst/>
          </dgm:shape>
          <dgm:presOf/>
          <dgm:choose name="Name24">
            <dgm:if name="Name25" axis="root ch" ptType="all node" st="1 1" cnt="0 0" func="cnt" op="gt" val="1">
              <dgm:choose name="Name26">
                <dgm:if name="Name27" func="var" arg="dir" op="equ" val="norm">
                  <dgm:constrLst>
                    <dgm:constr type="l" for="ch" forName="outerBoxParent"/>
                    <dgm:constr type="t" for="ch" forName="outerBoxParent"/>
                    <dgm:constr type="w" for="ch" forName="outerBoxParent" refType="w"/>
                    <dgm:constr type="h" for="ch" forName="outerBoxParent" refType="h"/>
                    <dgm:constr type="bMarg" for="ch" forName="outerBoxParent" refType="h" fact="2.2"/>
                    <dgm:constr type="l" for="ch" forName="outerBoxChildren" refType="w" fact="0.025"/>
                    <dgm:constr type="t" for="ch" forName="outerBoxChildren" refType="h" fact="0.25"/>
                    <dgm:constr type="w" for="ch" forName="outerBoxChildren" refType="w" fact="0.15"/>
                    <dgm:constr type="h" for="ch" forName="outerBoxChildren" refType="h" fact="0.7"/>
                  </dgm:constrLst>
                </dgm:if>
                <dgm:else name="Name28">
                  <dgm:constrLst>
                    <dgm:constr type="l" for="ch" forName="outerBoxParent"/>
                    <dgm:constr type="t" for="ch" forName="outerBoxParent"/>
                    <dgm:constr type="w" for="ch" forName="outerBoxParent" refType="w"/>
                    <dgm:constr type="h" for="ch" forName="outerBoxParent" refType="h"/>
                    <dgm:constr type="bMarg" for="ch" forName="outerBoxParent" refType="h" fact="2.2"/>
                    <dgm:constr type="l" for="ch" forName="outerBoxChildren" refType="w" fact="0.825"/>
                    <dgm:constr type="t" for="ch" forName="outerBoxChildren" refType="h" fact="0.25"/>
                    <dgm:constr type="w" for="ch" forName="outerBoxChildren" refType="w" fact="0.15"/>
                    <dgm:constr type="h" for="ch" forName="outerBoxChildren" refType="h" fact="0.7"/>
                  </dgm:constrLst>
                </dgm:else>
              </dgm:choose>
            </dgm:if>
            <dgm:else name="Name29">
              <dgm:constrLst>
                <dgm:constr type="l" for="ch" forName="outerBoxParent"/>
                <dgm:constr type="t" for="ch" forName="outerBoxParent"/>
                <dgm:constr type="w" for="ch" forName="outerBoxParent" refType="w"/>
                <dgm:constr type="h" for="ch" forName="outerBoxParent" refType="h"/>
                <dgm:constr type="bMarg" for="ch" forName="outerBoxParent" refType="h" fact="1.75"/>
                <dgm:constr type="l" for="ch" forName="outerBoxChildren" refType="w" fact="0.025"/>
                <dgm:constr type="t" for="ch" forName="outerBoxChildren" refType="h" fact="0.45"/>
                <dgm:constr type="w" for="ch" forName="outerBoxChildren" refType="w" fact="0.95"/>
                <dgm:constr type="h" for="ch" forName="outerBoxChildren" refType="h" fact="0.45"/>
              </dgm:constrLst>
            </dgm:else>
          </dgm:choose>
          <dgm:ruleLst/>
          <dgm:layoutNode name="outerBoxParent" styleLbl="node1">
            <dgm:alg type="tx">
              <dgm:param type="txAnchorVert" val="t"/>
              <dgm:param type="parTxLTRAlign" val="l"/>
              <dgm:param type="parTxRTLAlign" val="r"/>
            </dgm:alg>
            <dgm:shape xmlns:r="http://schemas.openxmlformats.org/officeDocument/2006/relationships" type="roundRect" r:blip="">
              <dgm:adjLst>
                <dgm:adj idx="1" val="0.085"/>
              </dgm:adjLst>
            </dgm:shape>
            <dgm:presOf axis="ch" ptType="node" cnt="1"/>
            <dgm:constrLst>
              <dgm:constr type="t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  <dgm:layoutNode name="outerBoxChildren">
            <dgm:choose name="Name30">
              <dgm:if name="Name31" axis="root ch" ptType="all node" st="1 1" cnt="0 0" func="cnt" op="gt" val="1">
                <dgm:alg type="lin">
                  <dgm:param type="linDir" val="fromT"/>
                  <dgm:param type="vertAlign" val="t"/>
                </dgm:alg>
              </dgm:if>
              <dgm:else name="Name32">
                <dgm:choose name="Name33">
                  <dgm:if name="Name34" func="var" arg="dir" op="equ" val="norm">
                    <dgm:alg type="lin">
                      <dgm:param type="horzAlign" val="l"/>
                    </dgm:alg>
                  </dgm:if>
                  <dgm:else name="Name35">
                    <dgm:alg type="lin">
                      <dgm:param type="linDir" val="fromR"/>
                      <dgm:param type="horzAlign" val="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>
              <dgm:constr type="w" for="ch" forName="oChild" refType="w"/>
              <dgm:constr type="h" for="ch" forName="oChild" refType="h"/>
            </dgm:constrLst>
            <dgm:ruleLst/>
            <dgm:forEach name="Name36" axis="ch ch" ptType="node node" st="1 1" cnt="1 0">
              <dgm:layoutNode name="oChild" styleLbl="fgAcc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05"/>
                  </dgm:adjLst>
                </dgm:shape>
                <dgm:presOf axis="desOrSelf" ptType="node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forEach name="Name37" axis="followSib" ptType="sibTrans" cnt="1">
                <dgm:layoutNode name="outerSibTrans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userA"/>
                    <dgm:constr type="w" refType="userA" fact="0.015"/>
                    <dgm:constr type="h" refType="userA" fact="0.015"/>
                  </dgm:constrLst>
                  <dgm:ruleLst/>
                </dgm:layoutNode>
              </dgm:forEach>
            </dgm:forEach>
          </dgm:layoutNode>
        </dgm:layoutNode>
      </dgm:if>
      <dgm:else name="Name38"/>
    </dgm:choose>
    <dgm:choose name="Name39">
      <dgm:if name="Name40" axis="root ch" ptType="all node" st="1 1" cnt="0 0" func="cnt" op="gte" val="2">
        <dgm:layoutNode name="middleBox">
          <dgm:alg type="composite">
            <dgm:param type="horzAlign" val="none"/>
            <dgm:param type="vertAlign" val="none"/>
          </dgm:alg>
          <dgm:shape xmlns:r="http://schemas.openxmlformats.org/officeDocument/2006/relationships" r:blip="">
            <dgm:adjLst/>
          </dgm:shape>
          <dgm:presOf/>
          <dgm:choose name="Name41">
            <dgm:if name="Name42" axis="root ch" ptType="all node" st="1 1" cnt="0 0" func="cnt" op="gt" val="2">
              <dgm:choose name="Name43">
                <dgm:if name="Name44" func="var" arg="dir" op="equ" val="norm">
                  <dgm:constrLst>
                    <dgm:constr type="l" for="ch" forName="middleBoxParent"/>
                    <dgm:constr type="t" for="ch" forName="middleBoxParent"/>
                    <dgm:constr type="w" for="ch" forName="middleBoxParent" refType="w"/>
                    <dgm:constr type="h" for="ch" forName="middleBoxParent" refType="h"/>
                    <dgm:constr type="bMarg" for="ch" forName="middleBoxParent" refType="h" fact="1.8"/>
                    <dgm:constr type="l" for="ch" forName="middleBoxChildren" refType="w" fact="0.025"/>
                    <dgm:constr type="t" for="ch" forName="middleBoxChildren" refType="h" fact="0.35"/>
                    <dgm:constr type="w" for="ch" forName="middleBoxChildren" refType="w" fact="0.2"/>
                    <dgm:constr type="h" for="ch" forName="middleBoxChildren" refType="h" fact="0.575"/>
                  </dgm:constrLst>
                </dgm:if>
                <dgm:else name="Name45">
                  <dgm:constrLst>
                    <dgm:constr type="l" for="ch" forName="middleBoxParent"/>
                    <dgm:constr type="t" for="ch" forName="middleBoxParent"/>
                    <dgm:constr type="w" for="ch" forName="middleBoxParent" refType="w"/>
                    <dgm:constr type="h" for="ch" forName="middleBoxParent" refType="h"/>
                    <dgm:constr type="bMarg" for="ch" forName="middleBoxParent" refType="h" fact="1.8"/>
                    <dgm:constr type="l" for="ch" forName="middleBoxChildren" refType="w" fact="0.775"/>
                    <dgm:constr type="t" for="ch" forName="middleBoxChildren" refType="h" fact="0.35"/>
                    <dgm:constr type="w" for="ch" forName="middleBoxChildren" refType="w" fact="0.2"/>
                    <dgm:constr type="h" for="ch" forName="middleBoxChildren" refType="h" fact="0.575"/>
                  </dgm:constrLst>
                </dgm:else>
              </dgm:choose>
            </dgm:if>
            <dgm:else name="Name46">
              <dgm:constrLst>
                <dgm:constr type="l" for="ch" forName="middleBoxParent"/>
                <dgm:constr type="t" for="ch" forName="middleBoxParent"/>
                <dgm:constr type="w" for="ch" forName="middleBoxParent" refType="w"/>
                <dgm:constr type="h" for="ch" forName="middleBoxParent" refType="h"/>
                <dgm:constr type="bMarg" for="ch" forName="middleBoxParent" refType="h" fact="1.8"/>
                <dgm:constr type="l" for="ch" forName="middleBoxChildren" refType="w" fact="0.025"/>
                <dgm:constr type="t" for="ch" forName="middleBoxChildren" refType="h" fact="0.45"/>
                <dgm:constr type="w" for="ch" forName="middleBoxChildren" refType="w" fact="0.95"/>
                <dgm:constr type="h" for="ch" forName="middleBoxChildren" refType="h" fact="0.45"/>
              </dgm:constrLst>
            </dgm:else>
          </dgm:choose>
          <dgm:ruleLst/>
          <dgm:layoutNode name="middleBoxParent" styleLbl="node1">
            <dgm:alg type="tx">
              <dgm:param type="txAnchorVert" val="t"/>
              <dgm:param type="parTxLTRAlign" val="l"/>
              <dgm:param type="parTxRTLAlign" val="r"/>
            </dgm:alg>
            <dgm:shape xmlns:r="http://schemas.openxmlformats.org/officeDocument/2006/relationships" type="roundRect" r:blip="">
              <dgm:adjLst>
                <dgm:adj idx="1" val="0.105"/>
              </dgm:adjLst>
            </dgm:shape>
            <dgm:presOf axis="ch" ptType="node" st="2" cnt="1"/>
            <dgm:constrLst>
              <dgm:constr type="t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  <dgm:layoutNode name="middleBoxChildren">
            <dgm:choose name="Name47">
              <dgm:if name="Name48" axis="root ch" ptType="all node" st="1 1" cnt="0 0" func="cnt" op="gt" val="2">
                <dgm:alg type="lin">
                  <dgm:param type="linDir" val="fromT"/>
                  <dgm:param type="vertAlign" val="t"/>
                </dgm:alg>
              </dgm:if>
              <dgm:else name="Name49">
                <dgm:choose name="Name50">
                  <dgm:if name="Name51" func="var" arg="dir" op="equ" val="norm">
                    <dgm:alg type="lin">
                      <dgm:param type="horzAlign" val="l"/>
                    </dgm:alg>
                  </dgm:if>
                  <dgm:else name="Name52">
                    <dgm:alg type="lin">
                      <dgm:param type="linDir" val="fromR"/>
                      <dgm:param type="horzAlign" val="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>
              <dgm:constr type="w" for="ch" forName="mChild" refType="w"/>
              <dgm:constr type="h" for="ch" forName="mChild" refType="h"/>
            </dgm:constrLst>
            <dgm:ruleLst/>
            <dgm:forEach name="Name53" axis="ch ch" ptType="node node" st="2 1" cnt="1 0">
              <dgm:layoutNode name="mChild" styleLbl="fgAcc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05"/>
                  </dgm:adjLst>
                </dgm:shape>
                <dgm:presOf axis="desOrSelf" ptType="node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forEach name="Name54" axis="followSib" ptType="sibTrans" cnt="1">
                <dgm:layoutNode name="middleSibTrans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userA"/>
                    <dgm:constr type="w" refType="userA" fact="0.015"/>
                    <dgm:constr type="h" refType="userA" fact="0.015"/>
                  </dgm:constrLst>
                  <dgm:ruleLst/>
                </dgm:layoutNode>
              </dgm:forEach>
            </dgm:forEach>
          </dgm:layoutNode>
        </dgm:layoutNode>
      </dgm:if>
      <dgm:else name="Name55"/>
    </dgm:choose>
    <dgm:choose name="Name56">
      <dgm:if name="Name57" axis="root ch" ptType="all node" st="1 1" cnt="0 0" func="cnt" op="gte" val="3">
        <dgm:layoutNode name="centerBox">
          <dgm:alg type="composite">
            <dgm:param type="horzAlign" val="none"/>
            <dgm:param type="vertAlign" val="none"/>
          </dgm:alg>
          <dgm:shape xmlns:r="http://schemas.openxmlformats.org/officeDocument/2006/relationships" r:blip="">
            <dgm:adjLst/>
          </dgm:shape>
          <dgm:presOf/>
          <dgm:choose name="Name58">
            <dgm:if name="Name59" axis="ch ch" ptType="node node" st="3 1" cnt="1 0" func="cnt" op="gt" val="0">
              <dgm:constrLst>
                <dgm:constr type="l" for="ch" forName="centerBoxParent"/>
                <dgm:constr type="t" for="ch" forName="centerBoxParent"/>
                <dgm:constr type="w" for="ch" forName="centerBoxParent" refType="w"/>
                <dgm:constr type="h" for="ch" forName="centerBoxParent" refType="h"/>
                <dgm:constr type="bMarg" for="ch" forName="centerBoxParent" refType="h" fact="1.6"/>
                <dgm:constr type="l" for="ch" forName="centerBoxChildren" refType="w" fact="0.025"/>
                <dgm:constr type="t" for="ch" forName="centerBoxChildren" refType="h" fact="0.45"/>
                <dgm:constr type="w" for="ch" forName="centerBoxChildren" refType="w" fact="0.95"/>
                <dgm:constr type="h" for="ch" forName="centerBoxChildren" refType="h" fact="0.45"/>
              </dgm:constrLst>
            </dgm:if>
            <dgm:else name="Name60">
              <dgm:constrLst>
                <dgm:constr type="l" for="ch" forName="centerBoxParent"/>
                <dgm:constr type="t" for="ch" forName="centerBoxParent"/>
                <dgm:constr type="w" for="ch" forName="centerBoxParent" refType="w"/>
                <dgm:constr type="h" for="ch" forName="centerBoxParent" refType="h"/>
              </dgm:constrLst>
            </dgm:else>
          </dgm:choose>
          <dgm:ruleLst/>
          <dgm:layoutNode name="centerBoxParent" styleLbl="node1">
            <dgm:alg type="tx">
              <dgm:param type="txAnchorVert" val="t"/>
              <dgm:param type="parTxLTRAlign" val="l"/>
              <dgm:param type="parTxRTLAlign" val="r"/>
            </dgm:alg>
            <dgm:shape xmlns:r="http://schemas.openxmlformats.org/officeDocument/2006/relationships" type="roundRect" r:blip="">
              <dgm:adjLst>
                <dgm:adj idx="1" val="0.105"/>
              </dgm:adjLst>
            </dgm:shape>
            <dgm:presOf axis="ch" ptType="node" st="3" cnt="1"/>
            <dgm:constrLst>
              <dgm:constr type="t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  <dgm:choose name="Name61">
            <dgm:if name="Name62" axis="ch ch" ptType="node node" st="3 1" cnt="1 0" func="cnt" op="gt" val="0">
              <dgm:layoutNode name="centerBoxChildren">
                <dgm:choose name="Name63">
                  <dgm:if name="Name64" func="var" arg="dir" op="equ" val="norm">
                    <dgm:alg type="lin">
                      <dgm:param type="horzAlign" val="l"/>
                    </dgm:alg>
                  </dgm:if>
                  <dgm:else name="Name65">
                    <dgm:alg type="lin">
                      <dgm:param type="linDir" val="fromR"/>
                      <dgm:param type="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w" for="ch" forName="cChild" refType="w"/>
                  <dgm:constr type="h" for="ch" forName="cChild" refType="h"/>
                </dgm:constrLst>
                <dgm:ruleLst/>
                <dgm:forEach name="Name66" axis="ch ch" ptType="node node" st="3 1" cnt="1 0">
                  <dgm:layoutNode name="cChild" styleLbl="fgAcc1">
                    <dgm:varLst>
                      <dgm:bulletEnabled val="1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05"/>
                      </dgm:adjLst>
                    </dgm:shape>
                    <dgm:presOf axis="desOrSelf" ptType="node"/>
                    <dgm:constrLst>
                      <dgm:constr type="tMarg" refType="primFontSz" fact="0.3"/>
                      <dgm:constr type="bMarg" refType="primFontSz" fact="0.3"/>
                      <dgm:constr type="lMarg" refType="primFontSz" fact="0.3"/>
                      <dgm:constr type="rMarg" refType="primFontSz" fact="0.3"/>
                    </dgm:constrLst>
                    <dgm:ruleLst>
                      <dgm:rule type="primFontSz" val="5" fact="NaN" max="NaN"/>
                    </dgm:ruleLst>
                  </dgm:layoutNode>
                  <dgm:forEach name="Name67" axis="followSib" ptType="sibTrans" cnt="1">
                    <dgm:layoutNode name="centerSibTrans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  <dgm:constrLst>
                        <dgm:constr type="userA"/>
                        <dgm:constr type="w" refType="userA" fact="0.015"/>
                        <dgm:constr type="h" refType="userA" fact="0.015"/>
                      </dgm:constrLst>
                      <dgm:ruleLst/>
                    </dgm:layoutNode>
                  </dgm:forEach>
                </dgm:forEach>
              </dgm:layoutNode>
            </dgm:if>
            <dgm:else name="Name68"/>
          </dgm:choose>
        </dgm:layoutNode>
      </dgm:if>
      <dgm:else name="Name69"/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target2">
  <dgm:title val=""/>
  <dgm:desc val=""/>
  <dgm:catLst>
    <dgm:cat type="relationship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chMax val="3"/>
      <dgm:chPref val="1"/>
      <dgm:dir/>
      <dgm:animLvl val="lvl"/>
      <dgm:resizeHandles/>
    </dgm:varLst>
    <dgm:alg type="composite">
      <dgm:param type="horzAlign" val="none"/>
      <dgm:param type="vertAlign" val="none"/>
    </dgm:alg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 ch" ptType="node node" st="1 1" cnt="1 0" func="cnt" op="gt" val="0">
            <dgm:choose name="Name5">
              <dgm:if name="Name6" axis="ch ch" ptType="node node" st="2 1" cnt="1 0" func="cnt" op="gt" val="0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2"/>
                  <dgm:constr type="t" for="ch" forName="middleBox" refType="h" fact="0.25"/>
                  <dgm:constr type="w" for="ch" forName="middleBox" refType="w" fact="0.775"/>
                  <dgm:constr type="h" for="ch" forName="middleBox" refType="h" fact="0.7"/>
                  <dgm:constr type="l" for="ch" forName="centerBox" refType="w" fact="0.395"/>
                  <dgm:constr type="t" for="ch" forName="centerBox" refType="h" fact="0.5"/>
                  <dgm:constr type="w" for="ch" forName="centerBox" refType="w" fact="0.555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if>
              <dgm:else name="Name7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2"/>
                  <dgm:constr type="t" for="ch" forName="middleBox" refType="h" fact="0.25"/>
                  <dgm:constr type="w" for="ch" forName="middleBox" refType="w" fact="0.775"/>
                  <dgm:constr type="h" for="ch" forName="middleBox" refType="h" fact="0.7"/>
                  <dgm:constr type="l" for="ch" forName="centerBox" refType="w" fact="0.225"/>
                  <dgm:constr type="t" for="ch" forName="centerBox" refType="h" fact="0.5"/>
                  <dgm:constr type="w" for="ch" forName="centerBox" refType="w" fact="0.725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else>
            </dgm:choose>
          </dgm:if>
          <dgm:else name="Name8">
            <dgm:choose name="Name9">
              <dgm:if name="Name10" axis="ch ch" ptType="node node" st="2 1" cnt="1 0" func="cnt" op="gt" val="0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025"/>
                  <dgm:constr type="t" for="ch" forName="middleBox" refType="h" fact="0.25"/>
                  <dgm:constr type="w" for="ch" forName="middleBox" refType="w" fact="0.95"/>
                  <dgm:constr type="h" for="ch" forName="middleBox" refType="h" fact="0.7"/>
                  <dgm:constr type="l" for="ch" forName="centerBox" refType="w" fact="0.26"/>
                  <dgm:constr type="t" for="ch" forName="centerBox" refType="h" fact="0.5"/>
                  <dgm:constr type="w" for="ch" forName="centerBox" refType="w" fact="0.69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if>
              <dgm:else name="Name11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025"/>
                  <dgm:constr type="t" for="ch" forName="middleBox" refType="h" fact="0.25"/>
                  <dgm:constr type="w" for="ch" forName="middleBox" refType="w" fact="0.95"/>
                  <dgm:constr type="h" for="ch" forName="middleBox" refType="h" fact="0.7"/>
                  <dgm:constr type="l" for="ch" forName="centerBox" refType="w" fact="0.05"/>
                  <dgm:constr type="t" for="ch" forName="centerBox" refType="h" fact="0.5"/>
                  <dgm:constr type="w" for="ch" forName="centerBox" refType="w" fact="0.9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else>
            </dgm:choose>
          </dgm:else>
        </dgm:choose>
      </dgm:if>
      <dgm:else name="Name12">
        <dgm:choose name="Name13">
          <dgm:if name="Name14" axis="ch ch" ptType="node node" st="1 1" cnt="1 0" func="cnt" op="gt" val="0">
            <dgm:choose name="Name15">
              <dgm:if name="Name16" axis="ch ch" ptType="node node" st="2 1" cnt="1 0" func="cnt" op="gt" val="0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025"/>
                  <dgm:constr type="t" for="ch" forName="middleBox" refType="h" fact="0.25"/>
                  <dgm:constr type="w" for="ch" forName="middleBox" refType="w" fact="0.775"/>
                  <dgm:constr type="h" for="ch" forName="middleBox" refType="h" fact="0.7"/>
                  <dgm:constr type="l" for="ch" forName="centerBox" refType="w" fact="0.05"/>
                  <dgm:constr type="t" for="ch" forName="centerBox" refType="h" fact="0.5"/>
                  <dgm:constr type="w" for="ch" forName="centerBox" refType="w" fact="0.55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if>
              <dgm:else name="Name17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025"/>
                  <dgm:constr type="t" for="ch" forName="middleBox" refType="h" fact="0.25"/>
                  <dgm:constr type="w" for="ch" forName="middleBox" refType="w" fact="0.775"/>
                  <dgm:constr type="h" for="ch" forName="middleBox" refType="h" fact="0.7"/>
                  <dgm:constr type="l" for="ch" forName="centerBox" refType="w" fact="0.05"/>
                  <dgm:constr type="t" for="ch" forName="centerBox" refType="h" fact="0.5"/>
                  <dgm:constr type="w" for="ch" forName="centerBox" refType="w" fact="0.725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else>
            </dgm:choose>
          </dgm:if>
          <dgm:else name="Name18">
            <dgm:choose name="Name19">
              <dgm:if name="Name20" axis="ch ch" ptType="node node" st="2 1" cnt="1 0" func="cnt" op="gt" val="0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025"/>
                  <dgm:constr type="t" for="ch" forName="middleBox" refType="h" fact="0.25"/>
                  <dgm:constr type="w" for="ch" forName="middleBox" refType="w" fact="0.95"/>
                  <dgm:constr type="h" for="ch" forName="middleBox" refType="h" fact="0.7"/>
                  <dgm:constr type="l" for="ch" forName="centerBox" refType="w" fact="0.05"/>
                  <dgm:constr type="t" for="ch" forName="centerBox" refType="h" fact="0.5"/>
                  <dgm:constr type="w" for="ch" forName="centerBox" refType="w" fact="0.69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if>
              <dgm:else name="Name21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025"/>
                  <dgm:constr type="t" for="ch" forName="middleBox" refType="h" fact="0.25"/>
                  <dgm:constr type="w" for="ch" forName="middleBox" refType="w" fact="0.95"/>
                  <dgm:constr type="h" for="ch" forName="middleBox" refType="h" fact="0.7"/>
                  <dgm:constr type="l" for="ch" forName="centerBox" refType="w" fact="0.05"/>
                  <dgm:constr type="t" for="ch" forName="centerBox" refType="h" fact="0.5"/>
                  <dgm:constr type="w" for="ch" forName="centerBox" refType="w" fact="0.9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else>
            </dgm:choose>
          </dgm:else>
        </dgm:choose>
      </dgm:else>
    </dgm:choose>
    <dgm:ruleLst/>
    <dgm:choose name="Name22">
      <dgm:if name="Name23" axis="root ch" ptType="all node" st="1 1" cnt="0 0" func="cnt" op="gte" val="1">
        <dgm:layoutNode name="outerBox" styleLbl="node1">
          <dgm:alg type="composite">
            <dgm:param type="horzAlign" val="none"/>
            <dgm:param type="vertAlign" val="none"/>
          </dgm:alg>
          <dgm:shape xmlns:r="http://schemas.openxmlformats.org/officeDocument/2006/relationships" r:blip="">
            <dgm:adjLst/>
          </dgm:shape>
          <dgm:presOf/>
          <dgm:choose name="Name24">
            <dgm:if name="Name25" axis="root ch" ptType="all node" st="1 1" cnt="0 0" func="cnt" op="gt" val="1">
              <dgm:choose name="Name26">
                <dgm:if name="Name27" func="var" arg="dir" op="equ" val="norm">
                  <dgm:constrLst>
                    <dgm:constr type="l" for="ch" forName="outerBoxParent"/>
                    <dgm:constr type="t" for="ch" forName="outerBoxParent"/>
                    <dgm:constr type="w" for="ch" forName="outerBoxParent" refType="w"/>
                    <dgm:constr type="h" for="ch" forName="outerBoxParent" refType="h"/>
                    <dgm:constr type="bMarg" for="ch" forName="outerBoxParent" refType="h" fact="2.2"/>
                    <dgm:constr type="l" for="ch" forName="outerBoxChildren" refType="w" fact="0.025"/>
                    <dgm:constr type="t" for="ch" forName="outerBoxChildren" refType="h" fact="0.25"/>
                    <dgm:constr type="w" for="ch" forName="outerBoxChildren" refType="w" fact="0.15"/>
                    <dgm:constr type="h" for="ch" forName="outerBoxChildren" refType="h" fact="0.7"/>
                  </dgm:constrLst>
                </dgm:if>
                <dgm:else name="Name28">
                  <dgm:constrLst>
                    <dgm:constr type="l" for="ch" forName="outerBoxParent"/>
                    <dgm:constr type="t" for="ch" forName="outerBoxParent"/>
                    <dgm:constr type="w" for="ch" forName="outerBoxParent" refType="w"/>
                    <dgm:constr type="h" for="ch" forName="outerBoxParent" refType="h"/>
                    <dgm:constr type="bMarg" for="ch" forName="outerBoxParent" refType="h" fact="2.2"/>
                    <dgm:constr type="l" for="ch" forName="outerBoxChildren" refType="w" fact="0.825"/>
                    <dgm:constr type="t" for="ch" forName="outerBoxChildren" refType="h" fact="0.25"/>
                    <dgm:constr type="w" for="ch" forName="outerBoxChildren" refType="w" fact="0.15"/>
                    <dgm:constr type="h" for="ch" forName="outerBoxChildren" refType="h" fact="0.7"/>
                  </dgm:constrLst>
                </dgm:else>
              </dgm:choose>
            </dgm:if>
            <dgm:else name="Name29">
              <dgm:constrLst>
                <dgm:constr type="l" for="ch" forName="outerBoxParent"/>
                <dgm:constr type="t" for="ch" forName="outerBoxParent"/>
                <dgm:constr type="w" for="ch" forName="outerBoxParent" refType="w"/>
                <dgm:constr type="h" for="ch" forName="outerBoxParent" refType="h"/>
                <dgm:constr type="bMarg" for="ch" forName="outerBoxParent" refType="h" fact="1.75"/>
                <dgm:constr type="l" for="ch" forName="outerBoxChildren" refType="w" fact="0.025"/>
                <dgm:constr type="t" for="ch" forName="outerBoxChildren" refType="h" fact="0.45"/>
                <dgm:constr type="w" for="ch" forName="outerBoxChildren" refType="w" fact="0.95"/>
                <dgm:constr type="h" for="ch" forName="outerBoxChildren" refType="h" fact="0.45"/>
              </dgm:constrLst>
            </dgm:else>
          </dgm:choose>
          <dgm:ruleLst/>
          <dgm:layoutNode name="outerBoxParent" styleLbl="node1">
            <dgm:alg type="tx">
              <dgm:param type="txAnchorVert" val="t"/>
              <dgm:param type="parTxLTRAlign" val="l"/>
              <dgm:param type="parTxRTLAlign" val="r"/>
            </dgm:alg>
            <dgm:shape xmlns:r="http://schemas.openxmlformats.org/officeDocument/2006/relationships" type="roundRect" r:blip="">
              <dgm:adjLst>
                <dgm:adj idx="1" val="0.085"/>
              </dgm:adjLst>
            </dgm:shape>
            <dgm:presOf axis="ch" ptType="node" cnt="1"/>
            <dgm:constrLst>
              <dgm:constr type="t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  <dgm:layoutNode name="outerBoxChildren">
            <dgm:choose name="Name30">
              <dgm:if name="Name31" axis="root ch" ptType="all node" st="1 1" cnt="0 0" func="cnt" op="gt" val="1">
                <dgm:alg type="lin">
                  <dgm:param type="linDir" val="fromT"/>
                  <dgm:param type="vertAlign" val="t"/>
                </dgm:alg>
              </dgm:if>
              <dgm:else name="Name32">
                <dgm:choose name="Name33">
                  <dgm:if name="Name34" func="var" arg="dir" op="equ" val="norm">
                    <dgm:alg type="lin">
                      <dgm:param type="horzAlign" val="l"/>
                    </dgm:alg>
                  </dgm:if>
                  <dgm:else name="Name35">
                    <dgm:alg type="lin">
                      <dgm:param type="linDir" val="fromR"/>
                      <dgm:param type="horzAlign" val="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>
              <dgm:constr type="w" for="ch" forName="oChild" refType="w"/>
              <dgm:constr type="h" for="ch" forName="oChild" refType="h"/>
            </dgm:constrLst>
            <dgm:ruleLst/>
            <dgm:forEach name="Name36" axis="ch ch" ptType="node node" st="1 1" cnt="1 0">
              <dgm:layoutNode name="oChild" styleLbl="fgAcc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05"/>
                  </dgm:adjLst>
                </dgm:shape>
                <dgm:presOf axis="desOrSelf" ptType="node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forEach name="Name37" axis="followSib" ptType="sibTrans" cnt="1">
                <dgm:layoutNode name="outerSibTrans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userA"/>
                    <dgm:constr type="w" refType="userA" fact="0.015"/>
                    <dgm:constr type="h" refType="userA" fact="0.015"/>
                  </dgm:constrLst>
                  <dgm:ruleLst/>
                </dgm:layoutNode>
              </dgm:forEach>
            </dgm:forEach>
          </dgm:layoutNode>
        </dgm:layoutNode>
      </dgm:if>
      <dgm:else name="Name38"/>
    </dgm:choose>
    <dgm:choose name="Name39">
      <dgm:if name="Name40" axis="root ch" ptType="all node" st="1 1" cnt="0 0" func="cnt" op="gte" val="2">
        <dgm:layoutNode name="middleBox">
          <dgm:alg type="composite">
            <dgm:param type="horzAlign" val="none"/>
            <dgm:param type="vertAlign" val="none"/>
          </dgm:alg>
          <dgm:shape xmlns:r="http://schemas.openxmlformats.org/officeDocument/2006/relationships" r:blip="">
            <dgm:adjLst/>
          </dgm:shape>
          <dgm:presOf/>
          <dgm:choose name="Name41">
            <dgm:if name="Name42" axis="root ch" ptType="all node" st="1 1" cnt="0 0" func="cnt" op="gt" val="2">
              <dgm:choose name="Name43">
                <dgm:if name="Name44" func="var" arg="dir" op="equ" val="norm">
                  <dgm:constrLst>
                    <dgm:constr type="l" for="ch" forName="middleBoxParent"/>
                    <dgm:constr type="t" for="ch" forName="middleBoxParent"/>
                    <dgm:constr type="w" for="ch" forName="middleBoxParent" refType="w"/>
                    <dgm:constr type="h" for="ch" forName="middleBoxParent" refType="h"/>
                    <dgm:constr type="bMarg" for="ch" forName="middleBoxParent" refType="h" fact="1.8"/>
                    <dgm:constr type="l" for="ch" forName="middleBoxChildren" refType="w" fact="0.025"/>
                    <dgm:constr type="t" for="ch" forName="middleBoxChildren" refType="h" fact="0.35"/>
                    <dgm:constr type="w" for="ch" forName="middleBoxChildren" refType="w" fact="0.2"/>
                    <dgm:constr type="h" for="ch" forName="middleBoxChildren" refType="h" fact="0.575"/>
                  </dgm:constrLst>
                </dgm:if>
                <dgm:else name="Name45">
                  <dgm:constrLst>
                    <dgm:constr type="l" for="ch" forName="middleBoxParent"/>
                    <dgm:constr type="t" for="ch" forName="middleBoxParent"/>
                    <dgm:constr type="w" for="ch" forName="middleBoxParent" refType="w"/>
                    <dgm:constr type="h" for="ch" forName="middleBoxParent" refType="h"/>
                    <dgm:constr type="bMarg" for="ch" forName="middleBoxParent" refType="h" fact="1.8"/>
                    <dgm:constr type="l" for="ch" forName="middleBoxChildren" refType="w" fact="0.775"/>
                    <dgm:constr type="t" for="ch" forName="middleBoxChildren" refType="h" fact="0.35"/>
                    <dgm:constr type="w" for="ch" forName="middleBoxChildren" refType="w" fact="0.2"/>
                    <dgm:constr type="h" for="ch" forName="middleBoxChildren" refType="h" fact="0.575"/>
                  </dgm:constrLst>
                </dgm:else>
              </dgm:choose>
            </dgm:if>
            <dgm:else name="Name46">
              <dgm:constrLst>
                <dgm:constr type="l" for="ch" forName="middleBoxParent"/>
                <dgm:constr type="t" for="ch" forName="middleBoxParent"/>
                <dgm:constr type="w" for="ch" forName="middleBoxParent" refType="w"/>
                <dgm:constr type="h" for="ch" forName="middleBoxParent" refType="h"/>
                <dgm:constr type="bMarg" for="ch" forName="middleBoxParent" refType="h" fact="1.8"/>
                <dgm:constr type="l" for="ch" forName="middleBoxChildren" refType="w" fact="0.025"/>
                <dgm:constr type="t" for="ch" forName="middleBoxChildren" refType="h" fact="0.45"/>
                <dgm:constr type="w" for="ch" forName="middleBoxChildren" refType="w" fact="0.95"/>
                <dgm:constr type="h" for="ch" forName="middleBoxChildren" refType="h" fact="0.45"/>
              </dgm:constrLst>
            </dgm:else>
          </dgm:choose>
          <dgm:ruleLst/>
          <dgm:layoutNode name="middleBoxParent" styleLbl="node1">
            <dgm:alg type="tx">
              <dgm:param type="txAnchorVert" val="t"/>
              <dgm:param type="parTxLTRAlign" val="l"/>
              <dgm:param type="parTxRTLAlign" val="r"/>
            </dgm:alg>
            <dgm:shape xmlns:r="http://schemas.openxmlformats.org/officeDocument/2006/relationships" type="roundRect" r:blip="">
              <dgm:adjLst>
                <dgm:adj idx="1" val="0.105"/>
              </dgm:adjLst>
            </dgm:shape>
            <dgm:presOf axis="ch" ptType="node" st="2" cnt="1"/>
            <dgm:constrLst>
              <dgm:constr type="t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  <dgm:layoutNode name="middleBoxChildren">
            <dgm:choose name="Name47">
              <dgm:if name="Name48" axis="root ch" ptType="all node" st="1 1" cnt="0 0" func="cnt" op="gt" val="2">
                <dgm:alg type="lin">
                  <dgm:param type="linDir" val="fromT"/>
                  <dgm:param type="vertAlign" val="t"/>
                </dgm:alg>
              </dgm:if>
              <dgm:else name="Name49">
                <dgm:choose name="Name50">
                  <dgm:if name="Name51" func="var" arg="dir" op="equ" val="norm">
                    <dgm:alg type="lin">
                      <dgm:param type="horzAlign" val="l"/>
                    </dgm:alg>
                  </dgm:if>
                  <dgm:else name="Name52">
                    <dgm:alg type="lin">
                      <dgm:param type="linDir" val="fromR"/>
                      <dgm:param type="horzAlign" val="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>
              <dgm:constr type="w" for="ch" forName="mChild" refType="w"/>
              <dgm:constr type="h" for="ch" forName="mChild" refType="h"/>
            </dgm:constrLst>
            <dgm:ruleLst/>
            <dgm:forEach name="Name53" axis="ch ch" ptType="node node" st="2 1" cnt="1 0">
              <dgm:layoutNode name="mChild" styleLbl="fgAcc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05"/>
                  </dgm:adjLst>
                </dgm:shape>
                <dgm:presOf axis="desOrSelf" ptType="node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forEach name="Name54" axis="followSib" ptType="sibTrans" cnt="1">
                <dgm:layoutNode name="middleSibTrans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userA"/>
                    <dgm:constr type="w" refType="userA" fact="0.015"/>
                    <dgm:constr type="h" refType="userA" fact="0.015"/>
                  </dgm:constrLst>
                  <dgm:ruleLst/>
                </dgm:layoutNode>
              </dgm:forEach>
            </dgm:forEach>
          </dgm:layoutNode>
        </dgm:layoutNode>
      </dgm:if>
      <dgm:else name="Name55"/>
    </dgm:choose>
    <dgm:choose name="Name56">
      <dgm:if name="Name57" axis="root ch" ptType="all node" st="1 1" cnt="0 0" func="cnt" op="gte" val="3">
        <dgm:layoutNode name="centerBox">
          <dgm:alg type="composite">
            <dgm:param type="horzAlign" val="none"/>
            <dgm:param type="vertAlign" val="none"/>
          </dgm:alg>
          <dgm:shape xmlns:r="http://schemas.openxmlformats.org/officeDocument/2006/relationships" r:blip="">
            <dgm:adjLst/>
          </dgm:shape>
          <dgm:presOf/>
          <dgm:choose name="Name58">
            <dgm:if name="Name59" axis="ch ch" ptType="node node" st="3 1" cnt="1 0" func="cnt" op="gt" val="0">
              <dgm:constrLst>
                <dgm:constr type="l" for="ch" forName="centerBoxParent"/>
                <dgm:constr type="t" for="ch" forName="centerBoxParent"/>
                <dgm:constr type="w" for="ch" forName="centerBoxParent" refType="w"/>
                <dgm:constr type="h" for="ch" forName="centerBoxParent" refType="h"/>
                <dgm:constr type="bMarg" for="ch" forName="centerBoxParent" refType="h" fact="1.6"/>
                <dgm:constr type="l" for="ch" forName="centerBoxChildren" refType="w" fact="0.025"/>
                <dgm:constr type="t" for="ch" forName="centerBoxChildren" refType="h" fact="0.45"/>
                <dgm:constr type="w" for="ch" forName="centerBoxChildren" refType="w" fact="0.95"/>
                <dgm:constr type="h" for="ch" forName="centerBoxChildren" refType="h" fact="0.45"/>
              </dgm:constrLst>
            </dgm:if>
            <dgm:else name="Name60">
              <dgm:constrLst>
                <dgm:constr type="l" for="ch" forName="centerBoxParent"/>
                <dgm:constr type="t" for="ch" forName="centerBoxParent"/>
                <dgm:constr type="w" for="ch" forName="centerBoxParent" refType="w"/>
                <dgm:constr type="h" for="ch" forName="centerBoxParent" refType="h"/>
              </dgm:constrLst>
            </dgm:else>
          </dgm:choose>
          <dgm:ruleLst/>
          <dgm:layoutNode name="centerBoxParent" styleLbl="node1">
            <dgm:alg type="tx">
              <dgm:param type="txAnchorVert" val="t"/>
              <dgm:param type="parTxLTRAlign" val="l"/>
              <dgm:param type="parTxRTLAlign" val="r"/>
            </dgm:alg>
            <dgm:shape xmlns:r="http://schemas.openxmlformats.org/officeDocument/2006/relationships" type="roundRect" r:blip="">
              <dgm:adjLst>
                <dgm:adj idx="1" val="0.105"/>
              </dgm:adjLst>
            </dgm:shape>
            <dgm:presOf axis="ch" ptType="node" st="3" cnt="1"/>
            <dgm:constrLst>
              <dgm:constr type="t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  <dgm:choose name="Name61">
            <dgm:if name="Name62" axis="ch ch" ptType="node node" st="3 1" cnt="1 0" func="cnt" op="gt" val="0">
              <dgm:layoutNode name="centerBoxChildren">
                <dgm:choose name="Name63">
                  <dgm:if name="Name64" func="var" arg="dir" op="equ" val="norm">
                    <dgm:alg type="lin">
                      <dgm:param type="horzAlign" val="l"/>
                    </dgm:alg>
                  </dgm:if>
                  <dgm:else name="Name65">
                    <dgm:alg type="lin">
                      <dgm:param type="linDir" val="fromR"/>
                      <dgm:param type="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w" for="ch" forName="cChild" refType="w"/>
                  <dgm:constr type="h" for="ch" forName="cChild" refType="h"/>
                </dgm:constrLst>
                <dgm:ruleLst/>
                <dgm:forEach name="Name66" axis="ch ch" ptType="node node" st="3 1" cnt="1 0">
                  <dgm:layoutNode name="cChild" styleLbl="fgAcc1">
                    <dgm:varLst>
                      <dgm:bulletEnabled val="1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05"/>
                      </dgm:adjLst>
                    </dgm:shape>
                    <dgm:presOf axis="desOrSelf" ptType="node"/>
                    <dgm:constrLst>
                      <dgm:constr type="tMarg" refType="primFontSz" fact="0.3"/>
                      <dgm:constr type="bMarg" refType="primFontSz" fact="0.3"/>
                      <dgm:constr type="lMarg" refType="primFontSz" fact="0.3"/>
                      <dgm:constr type="rMarg" refType="primFontSz" fact="0.3"/>
                    </dgm:constrLst>
                    <dgm:ruleLst>
                      <dgm:rule type="primFontSz" val="5" fact="NaN" max="NaN"/>
                    </dgm:ruleLst>
                  </dgm:layoutNode>
                  <dgm:forEach name="Name67" axis="followSib" ptType="sibTrans" cnt="1">
                    <dgm:layoutNode name="centerSibTrans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  <dgm:constrLst>
                        <dgm:constr type="userA"/>
                        <dgm:constr type="w" refType="userA" fact="0.015"/>
                        <dgm:constr type="h" refType="userA" fact="0.015"/>
                      </dgm:constrLst>
                      <dgm:ruleLst/>
                    </dgm:layoutNode>
                  </dgm:forEach>
                </dgm:forEach>
              </dgm:layoutNode>
            </dgm:if>
            <dgm:else name="Name68"/>
          </dgm:choose>
        </dgm:layoutNode>
      </dgm:if>
      <dgm:else name="Name69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#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#2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#3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#4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png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image" Target="../media/image26.png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8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3032125" cy="4645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03" tIns="46552" rIns="93103" bIns="46552" numCol="1" anchor="t" anchorCtr="0" compatLnSpc="1">
            <a:prstTxWarp prst="textNoShape">
              <a:avLst/>
            </a:prstTxWarp>
          </a:bodyPr>
          <a:lstStyle>
            <a:lvl1pPr algn="l" defTabSz="931124" eaLnBrk="0" hangingPunct="0">
              <a:defRPr sz="1200"/>
            </a:lvl1pPr>
          </a:lstStyle>
          <a:p>
            <a:pPr>
              <a:defRPr/>
            </a:pPr>
            <a:r>
              <a:rPr lang="en-US"/>
              <a:t>Lesson 0</a:t>
            </a:r>
          </a:p>
        </p:txBody>
      </p:sp>
      <p:sp>
        <p:nvSpPr>
          <p:cNvPr id="12800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65576" y="0"/>
            <a:ext cx="3032125" cy="4645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03" tIns="46552" rIns="93103" bIns="46552" numCol="1" anchor="t" anchorCtr="0" compatLnSpc="1">
            <a:prstTxWarp prst="textNoShape">
              <a:avLst/>
            </a:prstTxWarp>
          </a:bodyPr>
          <a:lstStyle>
            <a:lvl1pPr algn="r" defTabSz="931124" eaLnBrk="0" hangingPunct="0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800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8806500"/>
            <a:ext cx="3032125" cy="4645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03" tIns="46552" rIns="93103" bIns="46552" numCol="1" anchor="b" anchorCtr="0" compatLnSpc="1">
            <a:prstTxWarp prst="textNoShape">
              <a:avLst/>
            </a:prstTxWarp>
          </a:bodyPr>
          <a:lstStyle>
            <a:lvl1pPr algn="l" defTabSz="931124" eaLnBrk="0" hangingPunct="0">
              <a:defRPr sz="1200"/>
            </a:lvl1pPr>
          </a:lstStyle>
          <a:p>
            <a:pPr>
              <a:defRPr/>
            </a:pPr>
            <a:r>
              <a:rPr lang="en-US"/>
              <a:t>LabVIEW FPGA Course Manual</a:t>
            </a:r>
          </a:p>
        </p:txBody>
      </p:sp>
      <p:sp>
        <p:nvSpPr>
          <p:cNvPr id="12800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65576" y="8806500"/>
            <a:ext cx="3032125" cy="4645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03" tIns="46552" rIns="93103" bIns="46552" numCol="1" anchor="b" anchorCtr="0" compatLnSpc="1">
            <a:prstTxWarp prst="textNoShape">
              <a:avLst/>
            </a:prstTxWarp>
          </a:bodyPr>
          <a:lstStyle>
            <a:lvl1pPr algn="r" defTabSz="931124" eaLnBrk="0" hangingPunct="0">
              <a:defRPr sz="1200"/>
            </a:lvl1pPr>
          </a:lstStyle>
          <a:p>
            <a:pPr>
              <a:defRPr/>
            </a:pPr>
            <a:fld id="{33FAD31A-02B8-4B5E-9424-46675EACFE8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758825" y="525463"/>
            <a:ext cx="5480050" cy="411003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1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863789"/>
            <a:ext cx="5715000" cy="37128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03" tIns="46552" rIns="93103" bIns="46552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3675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6837" algn="l"/>
              </a:tabLst>
              <a:defRPr/>
            </a:pPr>
            <a:r>
              <a:rPr kumimoji="0" lang="en-US" sz="1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 pitchFamily="34" charset="0"/>
                <a:ea typeface="+mn-ea"/>
                <a:cs typeface="Arial" pitchFamily="34" charset="0"/>
              </a:rPr>
              <a:t>Click to edit Master text styles</a:t>
            </a:r>
          </a:p>
          <a:p>
            <a:pPr marL="0" marR="0" lvl="1" indent="0" algn="l" defTabSz="913675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6837" algn="l"/>
              </a:tabLst>
              <a:defRPr/>
            </a:pPr>
            <a:r>
              <a:rPr kumimoji="0" lang="en-US" sz="11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Second level</a:t>
            </a:r>
          </a:p>
          <a:p>
            <a:pPr marL="228418" marR="0" lvl="2" indent="-228418" algn="l" defTabSz="913675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>
                <a:tab pos="456837" algn="l"/>
              </a:tabLst>
              <a:defRPr/>
            </a:pPr>
            <a:r>
              <a:rPr kumimoji="0" lang="en-US" sz="11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Third level</a:t>
            </a:r>
          </a:p>
          <a:p>
            <a:pPr marL="456837" marR="0" lvl="3" indent="-228418" algn="l" defTabSz="913675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Times New Roman" pitchFamily="18" charset="0"/>
              <a:buChar char="–"/>
              <a:tabLst>
                <a:tab pos="456837" algn="l"/>
              </a:tabLst>
              <a:defRPr/>
            </a:pPr>
            <a:r>
              <a:rPr kumimoji="0" lang="en-US" sz="11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Fourth level</a:t>
            </a:r>
          </a:p>
          <a:p>
            <a:pPr marL="1018366" marR="0" lvl="4" indent="-1018366" algn="l" defTabSz="913675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>
                <a:tab pos="399733" algn="l"/>
                <a:tab pos="1018366" algn="l"/>
              </a:tabLst>
              <a:defRPr/>
            </a:pPr>
            <a:r>
              <a:rPr kumimoji="0" lang="en-US" sz="11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Fifth level</a:t>
            </a: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0" y="9049054"/>
            <a:ext cx="6997700" cy="156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64452" tIns="25780" rIns="64452" bIns="25780">
            <a:spAutoFit/>
          </a:bodyPr>
          <a:lstStyle/>
          <a:p>
            <a:pPr algn="l" defTabSz="942227">
              <a:lnSpc>
                <a:spcPct val="85000"/>
              </a:lnSpc>
              <a:tabLst>
                <a:tab pos="688428" algn="l"/>
                <a:tab pos="3429451" algn="ctr"/>
                <a:tab pos="6170474" algn="r"/>
              </a:tabLst>
              <a:defRPr/>
            </a:pPr>
            <a:r>
              <a:rPr lang="en-US" altLang="en-US" sz="800" i="1" dirty="0">
                <a:solidFill>
                  <a:schemeClr val="tx1"/>
                </a:solidFill>
              </a:rPr>
              <a:t>	</a:t>
            </a:r>
            <a:r>
              <a:rPr lang="en-US" altLang="en-US" sz="800" i="1" dirty="0" smtClean="0">
                <a:solidFill>
                  <a:schemeClr val="tx1"/>
                </a:solidFill>
              </a:rPr>
              <a:t>LabVIEW FPGA </a:t>
            </a:r>
            <a:r>
              <a:rPr lang="en-US" altLang="en-US" sz="800" i="1" dirty="0">
                <a:solidFill>
                  <a:schemeClr val="tx1"/>
                </a:solidFill>
              </a:rPr>
              <a:t>	1</a:t>
            </a:r>
            <a:r>
              <a:rPr lang="en-US" sz="800" i="1" dirty="0">
                <a:solidFill>
                  <a:schemeClr val="tx1"/>
                </a:solidFill>
              </a:rPr>
              <a:t>-</a:t>
            </a:r>
            <a:fld id="{34C77E87-B8D9-499E-A69B-8988CCCC8643}" type="slidenum">
              <a:rPr lang="en-US" sz="800" i="1">
                <a:solidFill>
                  <a:schemeClr val="tx1"/>
                </a:solidFill>
              </a:rPr>
              <a:pPr algn="l" defTabSz="942227">
                <a:lnSpc>
                  <a:spcPct val="85000"/>
                </a:lnSpc>
                <a:tabLst>
                  <a:tab pos="688428" algn="l"/>
                  <a:tab pos="3429451" algn="ctr"/>
                  <a:tab pos="6170474" algn="r"/>
                </a:tabLst>
                <a:defRPr/>
              </a:pPr>
              <a:t>‹#›</a:t>
            </a:fld>
            <a:r>
              <a:rPr lang="en-US" sz="800" i="1" dirty="0">
                <a:solidFill>
                  <a:schemeClr val="tx1"/>
                </a:solidFill>
              </a:rPr>
              <a:t> 	ni.com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dt="0"/>
  <p:notesStyle>
    <a:lvl1pPr marL="0" marR="0" indent="0" algn="l" defTabSz="850777" rtl="0" eaLnBrk="1" fontAlgn="base" latinLnBrk="0" hangingPunct="1">
      <a:lnSpc>
        <a:spcPct val="100000"/>
      </a:lnSpc>
      <a:spcBef>
        <a:spcPct val="30000"/>
      </a:spcBef>
      <a:spcAft>
        <a:spcPct val="0"/>
      </a:spcAft>
      <a:buClrTx/>
      <a:buSzTx/>
      <a:buFontTx/>
      <a:buNone/>
      <a:tabLst>
        <a:tab pos="425389" algn="l"/>
      </a:tabLst>
      <a:defRPr sz="1100" kern="1200">
        <a:solidFill>
          <a:schemeClr val="tx1"/>
        </a:solidFill>
        <a:latin typeface="Arial" charset="0"/>
        <a:ea typeface="+mn-ea"/>
        <a:cs typeface="+mn-cs"/>
      </a:defRPr>
    </a:lvl1pPr>
    <a:lvl2pPr marL="0" marR="0" indent="0" algn="l" defTabSz="850777" rtl="0" eaLnBrk="1" fontAlgn="base" latinLnBrk="0" hangingPunct="1">
      <a:lnSpc>
        <a:spcPct val="100000"/>
      </a:lnSpc>
      <a:spcBef>
        <a:spcPct val="30000"/>
      </a:spcBef>
      <a:spcAft>
        <a:spcPct val="0"/>
      </a:spcAft>
      <a:buClrTx/>
      <a:buSzTx/>
      <a:buFontTx/>
      <a:buNone/>
      <a:tabLst>
        <a:tab pos="425389" algn="l"/>
      </a:tabLst>
      <a:defRPr sz="1100" kern="1200">
        <a:solidFill>
          <a:schemeClr val="tx1"/>
        </a:solidFill>
        <a:latin typeface="Arial" charset="0"/>
        <a:ea typeface="+mn-ea"/>
        <a:cs typeface="+mn-cs"/>
      </a:defRPr>
    </a:lvl2pPr>
    <a:lvl3pPr marL="212695" marR="0" indent="-212695" algn="l" defTabSz="850777" rtl="0" eaLnBrk="1" fontAlgn="base" latinLnBrk="0" hangingPunct="1">
      <a:lnSpc>
        <a:spcPct val="100000"/>
      </a:lnSpc>
      <a:spcBef>
        <a:spcPct val="30000"/>
      </a:spcBef>
      <a:spcAft>
        <a:spcPct val="0"/>
      </a:spcAft>
      <a:buClrTx/>
      <a:buSzTx/>
      <a:buFont typeface="Arial" pitchFamily="34" charset="0"/>
      <a:buChar char="•"/>
      <a:tabLst>
        <a:tab pos="425389" algn="l"/>
      </a:tabLst>
      <a:defRPr sz="1100" kern="1200">
        <a:solidFill>
          <a:schemeClr val="tx1"/>
        </a:solidFill>
        <a:latin typeface="Arial" charset="0"/>
        <a:ea typeface="+mn-ea"/>
        <a:cs typeface="+mn-cs"/>
      </a:defRPr>
    </a:lvl3pPr>
    <a:lvl4pPr marL="425389" marR="0" indent="-212695" algn="l" defTabSz="850777" rtl="0" eaLnBrk="1" fontAlgn="base" latinLnBrk="0" hangingPunct="1">
      <a:lnSpc>
        <a:spcPct val="100000"/>
      </a:lnSpc>
      <a:spcBef>
        <a:spcPct val="30000"/>
      </a:spcBef>
      <a:spcAft>
        <a:spcPct val="0"/>
      </a:spcAft>
      <a:buClrTx/>
      <a:buSzTx/>
      <a:buFont typeface="Times New Roman" pitchFamily="18" charset="0"/>
      <a:buChar char="–"/>
      <a:tabLst>
        <a:tab pos="425389" algn="l"/>
      </a:tabLst>
      <a:defRPr sz="1100" kern="1200">
        <a:solidFill>
          <a:schemeClr val="tx1"/>
        </a:solidFill>
        <a:latin typeface="Arial" charset="0"/>
        <a:ea typeface="+mn-ea"/>
        <a:cs typeface="+mn-cs"/>
      </a:defRPr>
    </a:lvl4pPr>
    <a:lvl5pPr marL="948261" marR="0" indent="-948261" algn="l" defTabSz="850777" rtl="0" eaLnBrk="1" fontAlgn="base" latinLnBrk="0" hangingPunct="1">
      <a:lnSpc>
        <a:spcPct val="100000"/>
      </a:lnSpc>
      <a:spcBef>
        <a:spcPct val="30000"/>
      </a:spcBef>
      <a:spcAft>
        <a:spcPct val="0"/>
      </a:spcAft>
      <a:buClrTx/>
      <a:buSzTx/>
      <a:buFontTx/>
      <a:buNone/>
      <a:tabLst>
        <a:tab pos="372216" algn="l"/>
        <a:tab pos="948261" algn="l"/>
      </a:tabLst>
      <a:defRPr sz="1100" kern="1200">
        <a:solidFill>
          <a:schemeClr val="tx1"/>
        </a:solidFill>
        <a:latin typeface="Arial" charset="0"/>
        <a:ea typeface="+mn-ea"/>
        <a:cs typeface="+mn-cs"/>
      </a:defRPr>
    </a:lvl5pPr>
    <a:lvl6pPr marL="2126943" algn="l" defTabSz="850777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6pPr>
    <a:lvl7pPr marL="2552332" algn="l" defTabSz="850777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7pPr>
    <a:lvl8pPr marL="2977720" algn="l" defTabSz="850777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8pPr>
    <a:lvl9pPr marL="3403109" algn="l" defTabSz="850777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Image Placeholder 3"/>
          <p:cNvSpPr>
            <a:spLocks noGrp="1" noRot="1" noChangeAspect="1"/>
          </p:cNvSpPr>
          <p:nvPr>
            <p:ph type="sldImg"/>
          </p:nvPr>
        </p:nvSpPr>
        <p:spPr>
          <a:xfrm>
            <a:off x="758825" y="525463"/>
            <a:ext cx="5480050" cy="4110037"/>
          </a:xfrm>
        </p:spPr>
      </p:sp>
      <p:sp>
        <p:nvSpPr>
          <p:cNvPr id="5" name="Notes Placeholder 4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Image Placeholder 5"/>
          <p:cNvSpPr>
            <a:spLocks noGrp="1" noRot="1" noChangeAspect="1"/>
          </p:cNvSpPr>
          <p:nvPr>
            <p:ph type="sldImg"/>
          </p:nvPr>
        </p:nvSpPr>
        <p:spPr>
          <a:xfrm>
            <a:off x="879475" y="704850"/>
            <a:ext cx="5238750" cy="3930650"/>
          </a:xfrm>
        </p:spPr>
      </p:sp>
      <p:sp>
        <p:nvSpPr>
          <p:cNvPr id="7" name="Notes Placeholder 6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0">
              <a:defRPr/>
            </a:pPr>
            <a:r>
              <a:rPr lang="ko-KR" altLang="en-US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임베디드</a:t>
            </a:r>
            <a:r>
              <a:rPr lang="ko-KR" altLang="en-US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RIO FPGA </a:t>
            </a:r>
            <a:r>
              <a:rPr lang="ko-KR" altLang="en-US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하드웨어를 사용하면 멀티루프 아날로그 </a:t>
            </a:r>
            <a:r>
              <a:rPr lang="ko-KR" altLang="en-US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비례</a:t>
            </a:r>
            <a:r>
              <a:rPr lang="en-US" altLang="ko-KR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ko-KR" altLang="en-US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적분</a:t>
            </a:r>
            <a:r>
              <a:rPr lang="en-US" altLang="ko-KR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ko-KR" altLang="en-US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미분 </a:t>
            </a:r>
            <a:r>
              <a:rPr lang="en-US" altLang="ko-KR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(PID) </a:t>
            </a:r>
            <a:r>
              <a:rPr lang="ko-KR" altLang="en-US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제어 시스템을 </a:t>
            </a:r>
            <a:r>
              <a:rPr lang="en-US" altLang="ko-KR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100 kHz</a:t>
            </a:r>
            <a:r>
              <a:rPr lang="ko-KR" altLang="en-US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를 초과하는 루프 속도로 구현할 수 있습니다</a:t>
            </a:r>
            <a:r>
              <a:rPr lang="en-US" altLang="ko-KR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ko-KR" altLang="en-US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반대로</a:t>
            </a:r>
            <a:r>
              <a:rPr lang="en-US" altLang="ko-KR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ko-KR" altLang="en-US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멀티루프 아날로그  </a:t>
            </a:r>
            <a:r>
              <a:rPr lang="en-US" altLang="ko-KR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PID</a:t>
            </a:r>
            <a:r>
              <a:rPr lang="en-US" altLang="ko-KR" baseline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ko-KR" altLang="en-US" baseline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제어 시스템은 </a:t>
            </a:r>
            <a:r>
              <a:rPr lang="en-US" altLang="ko-KR" baseline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FGPA </a:t>
            </a:r>
            <a:r>
              <a:rPr lang="ko-KR" altLang="en-US" baseline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하드웨어 없이 수행이 가능하므로 </a:t>
            </a:r>
            <a:r>
              <a:rPr lang="en-US" altLang="ko-KR" baseline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30 kHz</a:t>
            </a:r>
            <a:r>
              <a:rPr lang="ko-KR" altLang="en-US" baseline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에서 실행됩니다</a:t>
            </a:r>
            <a:r>
              <a:rPr lang="en-US" altLang="ko-KR" baseline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 40 MHz (25 ns)</a:t>
            </a:r>
            <a:r>
              <a:rPr lang="ko-KR" altLang="en-US" baseline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나 그 이상의 속도에서 단일 주기 </a:t>
            </a:r>
            <a:r>
              <a:rPr lang="en-US" altLang="ko-KR" baseline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Timed Loop</a:t>
            </a:r>
            <a:r>
              <a:rPr lang="ko-KR" altLang="en-US" baseline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를 사용하여 </a:t>
            </a:r>
            <a:r>
              <a:rPr lang="ko-KR" altLang="en-US" baseline="0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불리언</a:t>
            </a:r>
            <a:r>
              <a:rPr lang="ko-KR" altLang="en-US" baseline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ko-KR" altLang="en-US" baseline="0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로직의</a:t>
            </a:r>
            <a:r>
              <a:rPr lang="ko-KR" altLang="en-US" baseline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여러 단계 평가가 가능합니다</a:t>
            </a:r>
            <a:r>
              <a:rPr lang="en-US" altLang="ko-KR" baseline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 FPGA</a:t>
            </a:r>
            <a:r>
              <a:rPr lang="ko-KR" altLang="en-US" baseline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의 병렬 특성 때문에 추가적인 연산 추가는 </a:t>
            </a:r>
            <a:r>
              <a:rPr lang="en-US" altLang="ko-KR" baseline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FGPA </a:t>
            </a:r>
            <a:r>
              <a:rPr lang="ko-KR" altLang="en-US" baseline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어플리케이션의 속도를 떨어뜨리지 않습니다</a:t>
            </a:r>
            <a:r>
              <a:rPr lang="en-US" altLang="ko-KR" baseline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en-US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defTabSz="850101">
              <a:tabLst>
                <a:tab pos="425051" algn="l"/>
              </a:tabLst>
              <a:defRPr/>
            </a:pP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FGPA</a:t>
            </a:r>
            <a:r>
              <a:rPr lang="ko-KR" altLang="en-US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상에서 </a:t>
            </a:r>
            <a:r>
              <a:rPr lang="en-US" altLang="ko-KR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LabVIEW </a:t>
            </a:r>
            <a:r>
              <a:rPr lang="ko-KR" altLang="en-US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코드를 실행하는 또 다른 장점은 동시 병렬 처리가 가능하다는 점입니다</a:t>
            </a:r>
            <a:r>
              <a:rPr lang="en-US" altLang="ko-KR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ko-KR" altLang="en-US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여러 태스크간의 </a:t>
            </a:r>
            <a:r>
              <a:rPr lang="en-US" altLang="ko-KR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CPU </a:t>
            </a:r>
            <a:r>
              <a:rPr lang="ko-KR" altLang="en-US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시간을 분할해야만 하는 모듈에는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ko-KR" altLang="en-US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운영체제가 없습니다</a:t>
            </a:r>
            <a:r>
              <a:rPr lang="en-US" altLang="ko-KR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ko-KR" altLang="en-US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그림은 두 가</a:t>
            </a:r>
            <a:r>
              <a:rPr lang="ko-KR" altLang="en-US" baseline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지 연산의 동시 병렬 실행입니다</a:t>
            </a:r>
            <a:r>
              <a:rPr lang="en-US" altLang="ko-KR" baseline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ko-KR" altLang="en-US" baseline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두 연산은 </a:t>
            </a:r>
            <a:r>
              <a:rPr lang="en-US" altLang="ko-KR" baseline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FPGA</a:t>
            </a:r>
            <a:r>
              <a:rPr lang="ko-KR" altLang="en-US" baseline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상의 분리된 </a:t>
            </a:r>
            <a:r>
              <a:rPr lang="ko-KR" altLang="en-US" baseline="0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게이트</a:t>
            </a:r>
            <a:r>
              <a:rPr lang="ko-KR" altLang="en-US" baseline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안의 </a:t>
            </a:r>
            <a:r>
              <a:rPr lang="en-US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F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= (</a:t>
            </a:r>
            <a:r>
              <a:rPr lang="en-US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+ </a:t>
            </a:r>
            <a:r>
              <a:rPr lang="en-US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) × </a:t>
            </a:r>
            <a:r>
              <a:rPr lang="en-US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ko-KR" altLang="en-US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와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Z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= </a:t>
            </a:r>
            <a:r>
              <a:rPr lang="en-US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+ </a:t>
            </a:r>
            <a:r>
              <a:rPr lang="en-US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+ </a:t>
            </a:r>
            <a:r>
              <a:rPr lang="en-US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ko-KR" altLang="en-US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입니다</a:t>
            </a:r>
            <a:r>
              <a:rPr lang="en-US" altLang="ko-KR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en-US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Slide Image Placeholder 4"/>
          <p:cNvSpPr>
            <a:spLocks noGrp="1" noRot="1" noChangeAspect="1"/>
          </p:cNvSpPr>
          <p:nvPr>
            <p:ph type="sldImg"/>
          </p:nvPr>
        </p:nvSpPr>
        <p:spPr>
          <a:xfrm>
            <a:off x="758825" y="525463"/>
            <a:ext cx="5480050" cy="4110037"/>
          </a:xfrm>
          <a:ln/>
        </p:spPr>
      </p:sp>
      <p:sp>
        <p:nvSpPr>
          <p:cNvPr id="49154" name="Notes Placeholder 5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dirty="0" smtClean="0">
                <a:latin typeface="Times New Roman" pitchFamily="18" charset="0"/>
              </a:rPr>
              <a:t>LabVIEW</a:t>
            </a:r>
            <a:r>
              <a:rPr lang="en-US" baseline="0" dirty="0" smtClean="0">
                <a:latin typeface="Times New Roman" pitchFamily="18" charset="0"/>
              </a:rPr>
              <a:t> FPGA</a:t>
            </a:r>
            <a:r>
              <a:rPr lang="ko-KR" altLang="en-US" baseline="0" dirty="0" smtClean="0">
                <a:latin typeface="Times New Roman" pitchFamily="18" charset="0"/>
              </a:rPr>
              <a:t>는 인텔리전트 </a:t>
            </a:r>
            <a:r>
              <a:rPr lang="en-US" altLang="ko-KR" baseline="0" dirty="0" smtClean="0">
                <a:latin typeface="Times New Roman" pitchFamily="18" charset="0"/>
              </a:rPr>
              <a:t>DAQ </a:t>
            </a:r>
            <a:r>
              <a:rPr lang="ko-KR" altLang="en-US" baseline="0" dirty="0" smtClean="0">
                <a:latin typeface="Times New Roman" pitchFamily="18" charset="0"/>
              </a:rPr>
              <a:t>디바이스의 핵심이다</a:t>
            </a:r>
            <a:r>
              <a:rPr lang="en-US" altLang="ko-KR" baseline="0" dirty="0" smtClean="0">
                <a:latin typeface="Times New Roman" pitchFamily="18" charset="0"/>
              </a:rPr>
              <a:t>. LabVIEW FPGA</a:t>
            </a:r>
            <a:r>
              <a:rPr lang="ko-KR" altLang="en-US" baseline="0" dirty="0" smtClean="0">
                <a:latin typeface="Times New Roman" pitchFamily="18" charset="0"/>
              </a:rPr>
              <a:t>를 이용하면 맞춤 아날로그 </a:t>
            </a:r>
            <a:r>
              <a:rPr lang="en-US" altLang="ko-KR" baseline="0" dirty="0" smtClean="0">
                <a:latin typeface="Times New Roman" pitchFamily="18" charset="0"/>
              </a:rPr>
              <a:t>I/O</a:t>
            </a:r>
            <a:r>
              <a:rPr lang="ko-KR" altLang="en-US" baseline="0" dirty="0" smtClean="0">
                <a:latin typeface="Times New Roman" pitchFamily="18" charset="0"/>
              </a:rPr>
              <a:t>가 혼합된 </a:t>
            </a:r>
            <a:r>
              <a:rPr lang="en-US" altLang="ko-KR" baseline="0" dirty="0" smtClean="0">
                <a:latin typeface="Times New Roman" pitchFamily="18" charset="0"/>
              </a:rPr>
              <a:t>DAQ </a:t>
            </a:r>
            <a:r>
              <a:rPr lang="ko-KR" altLang="en-US" baseline="0" dirty="0" smtClean="0">
                <a:latin typeface="Times New Roman" pitchFamily="18" charset="0"/>
              </a:rPr>
              <a:t>디바이스를 생성할 수 있습니다</a:t>
            </a:r>
            <a:r>
              <a:rPr lang="en-US" altLang="ko-KR" baseline="0" dirty="0" smtClean="0">
                <a:latin typeface="Times New Roman" pitchFamily="18" charset="0"/>
              </a:rPr>
              <a:t>. </a:t>
            </a:r>
            <a:r>
              <a:rPr lang="ko-KR" altLang="en-US" baseline="0" dirty="0" smtClean="0">
                <a:latin typeface="Times New Roman" pitchFamily="18" charset="0"/>
              </a:rPr>
              <a:t>아날로그 </a:t>
            </a:r>
            <a:r>
              <a:rPr lang="en-US" altLang="ko-KR" baseline="0" dirty="0" smtClean="0">
                <a:latin typeface="Times New Roman" pitchFamily="18" charset="0"/>
              </a:rPr>
              <a:t>R </a:t>
            </a:r>
            <a:r>
              <a:rPr lang="ko-KR" altLang="en-US" baseline="0" dirty="0" smtClean="0">
                <a:latin typeface="Times New Roman" pitchFamily="18" charset="0"/>
              </a:rPr>
              <a:t>시리즈 디바이스는 최대 </a:t>
            </a:r>
            <a:r>
              <a:rPr lang="en-US" altLang="ko-KR" baseline="0" dirty="0" smtClean="0">
                <a:latin typeface="Times New Roman" pitchFamily="18" charset="0"/>
              </a:rPr>
              <a:t>8</a:t>
            </a:r>
            <a:r>
              <a:rPr lang="ko-KR" altLang="en-US" baseline="0" dirty="0" smtClean="0">
                <a:latin typeface="Times New Roman" pitchFamily="18" charset="0"/>
              </a:rPr>
              <a:t>개의 </a:t>
            </a:r>
            <a:r>
              <a:rPr lang="en-US" altLang="ko-KR" baseline="0" dirty="0" smtClean="0">
                <a:latin typeface="Times New Roman" pitchFamily="18" charset="0"/>
              </a:rPr>
              <a:t>16</a:t>
            </a:r>
            <a:r>
              <a:rPr lang="ko-KR" altLang="en-US" baseline="0" dirty="0" smtClean="0">
                <a:latin typeface="Times New Roman" pitchFamily="18" charset="0"/>
              </a:rPr>
              <a:t>비트 아날로그 입력 및 출력을 가지고 있습니다</a:t>
            </a:r>
            <a:r>
              <a:rPr lang="en-US" altLang="ko-KR" baseline="0" dirty="0" smtClean="0">
                <a:latin typeface="Times New Roman" pitchFamily="18" charset="0"/>
              </a:rPr>
              <a:t>. </a:t>
            </a:r>
            <a:r>
              <a:rPr lang="en-US" altLang="ko-KR" baseline="0" dirty="0" err="1" smtClean="0">
                <a:latin typeface="Times New Roman" pitchFamily="18" charset="0"/>
              </a:rPr>
              <a:t>CompactRIO</a:t>
            </a:r>
            <a:r>
              <a:rPr lang="ko-KR" altLang="en-US" baseline="0" dirty="0" smtClean="0">
                <a:latin typeface="Times New Roman" pitchFamily="18" charset="0"/>
              </a:rPr>
              <a:t>는 모듈형 시스템이기 때문에 다양한 아날로그 및 디지털 입</a:t>
            </a:r>
            <a:r>
              <a:rPr lang="en-US" altLang="ko-KR" baseline="0" dirty="0" smtClean="0">
                <a:latin typeface="Times New Roman" pitchFamily="18" charset="0"/>
              </a:rPr>
              <a:t>/</a:t>
            </a:r>
            <a:r>
              <a:rPr lang="ko-KR" altLang="en-US" baseline="0" dirty="0" smtClean="0">
                <a:latin typeface="Times New Roman" pitchFamily="18" charset="0"/>
              </a:rPr>
              <a:t>출력을 </a:t>
            </a:r>
            <a:r>
              <a:rPr lang="ko-KR" altLang="en-US" baseline="0" dirty="0" err="1" smtClean="0">
                <a:latin typeface="Times New Roman" pitchFamily="18" charset="0"/>
              </a:rPr>
              <a:t>매치시킬</a:t>
            </a:r>
            <a:r>
              <a:rPr lang="ko-KR" altLang="en-US" baseline="0" dirty="0" smtClean="0">
                <a:latin typeface="Times New Roman" pitchFamily="18" charset="0"/>
              </a:rPr>
              <a:t> 수 있습니다</a:t>
            </a:r>
            <a:r>
              <a:rPr lang="en-US" altLang="ko-KR" baseline="0" dirty="0" smtClean="0">
                <a:latin typeface="Times New Roman" pitchFamily="18" charset="0"/>
              </a:rPr>
              <a:t>.</a:t>
            </a:r>
          </a:p>
          <a:p>
            <a:pPr>
              <a:lnSpc>
                <a:spcPct val="90000"/>
              </a:lnSpc>
            </a:pPr>
            <a:r>
              <a:rPr lang="en-US" baseline="0" dirty="0" smtClean="0">
                <a:latin typeface="Times New Roman" pitchFamily="18" charset="0"/>
              </a:rPr>
              <a:t>LabVIEW FPGA</a:t>
            </a:r>
            <a:r>
              <a:rPr lang="ko-KR" altLang="en-US" baseline="0" dirty="0" smtClean="0">
                <a:latin typeface="Times New Roman" pitchFamily="18" charset="0"/>
              </a:rPr>
              <a:t>를 이용하면 디바이스에 맞춤 </a:t>
            </a:r>
            <a:r>
              <a:rPr lang="ko-KR" altLang="en-US" baseline="0" dirty="0" err="1" smtClean="0">
                <a:latin typeface="Times New Roman" pitchFamily="18" charset="0"/>
              </a:rPr>
              <a:t>트리거링</a:t>
            </a:r>
            <a:r>
              <a:rPr lang="ko-KR" altLang="en-US" baseline="0" dirty="0" smtClean="0">
                <a:latin typeface="Times New Roman" pitchFamily="18" charset="0"/>
              </a:rPr>
              <a:t> 연산을 수행할 수 있습니다</a:t>
            </a:r>
            <a:r>
              <a:rPr lang="en-US" altLang="ko-KR" baseline="0" dirty="0" smtClean="0">
                <a:latin typeface="Times New Roman" pitchFamily="18" charset="0"/>
              </a:rPr>
              <a:t>. </a:t>
            </a:r>
            <a:r>
              <a:rPr lang="ko-KR" altLang="en-US" baseline="0" dirty="0" smtClean="0">
                <a:latin typeface="Times New Roman" pitchFamily="18" charset="0"/>
              </a:rPr>
              <a:t>이 같이 특정한 코드의 경우 다양한 아날로그 조건 기반의 트리거를 설정합니다</a:t>
            </a:r>
            <a:r>
              <a:rPr lang="en-US" altLang="ko-KR" baseline="0" dirty="0" smtClean="0">
                <a:latin typeface="Times New Roman" pitchFamily="18" charset="0"/>
              </a:rPr>
              <a:t>.</a:t>
            </a:r>
          </a:p>
          <a:p>
            <a:pPr>
              <a:lnSpc>
                <a:spcPct val="90000"/>
              </a:lnSpc>
            </a:pPr>
            <a:r>
              <a:rPr lang="en-US" baseline="0" dirty="0" smtClean="0">
                <a:latin typeface="Times New Roman" pitchFamily="18" charset="0"/>
              </a:rPr>
              <a:t>LabVIEW FPGA</a:t>
            </a:r>
            <a:r>
              <a:rPr lang="ko-KR" altLang="en-US" baseline="0" dirty="0" smtClean="0">
                <a:latin typeface="Times New Roman" pitchFamily="18" charset="0"/>
              </a:rPr>
              <a:t>는 맞춤 디지털 </a:t>
            </a:r>
            <a:r>
              <a:rPr lang="en-US" altLang="ko-KR" baseline="0" dirty="0" smtClean="0">
                <a:latin typeface="Times New Roman" pitchFamily="18" charset="0"/>
              </a:rPr>
              <a:t>I/O</a:t>
            </a:r>
            <a:r>
              <a:rPr lang="ko-KR" altLang="en-US" baseline="0" dirty="0" smtClean="0">
                <a:latin typeface="Times New Roman" pitchFamily="18" charset="0"/>
              </a:rPr>
              <a:t>를 생성하는 데 적합합니다</a:t>
            </a:r>
            <a:r>
              <a:rPr lang="en-US" altLang="ko-KR" baseline="0" dirty="0" smtClean="0">
                <a:latin typeface="Times New Roman" pitchFamily="18" charset="0"/>
              </a:rPr>
              <a:t>. </a:t>
            </a:r>
            <a:r>
              <a:rPr lang="ko-KR" altLang="en-US" baseline="0" dirty="0" smtClean="0">
                <a:latin typeface="Times New Roman" pitchFamily="18" charset="0"/>
              </a:rPr>
              <a:t>예를 들어</a:t>
            </a:r>
            <a:r>
              <a:rPr lang="en-US" altLang="ko-KR" baseline="0" dirty="0" smtClean="0">
                <a:latin typeface="Times New Roman" pitchFamily="18" charset="0"/>
              </a:rPr>
              <a:t>, LabVIEW</a:t>
            </a:r>
            <a:r>
              <a:rPr lang="ko-KR" altLang="en-US" baseline="0" dirty="0" smtClean="0">
                <a:latin typeface="Times New Roman" pitchFamily="18" charset="0"/>
              </a:rPr>
              <a:t>의 카운터를 도출하여 어떠한 디지털 라인도 카운터로 전환할 수 있습니다</a:t>
            </a:r>
            <a:r>
              <a:rPr lang="en-US" altLang="ko-KR" baseline="0" dirty="0" smtClean="0">
                <a:latin typeface="Times New Roman" pitchFamily="18" charset="0"/>
              </a:rPr>
              <a:t>.</a:t>
            </a:r>
          </a:p>
          <a:p>
            <a:pPr>
              <a:lnSpc>
                <a:spcPct val="90000"/>
              </a:lnSpc>
            </a:pPr>
            <a:r>
              <a:rPr lang="ko-KR" altLang="en-US" baseline="0" dirty="0" smtClean="0">
                <a:latin typeface="Times New Roman" pitchFamily="18" charset="0"/>
              </a:rPr>
              <a:t>또한 </a:t>
            </a:r>
            <a:r>
              <a:rPr lang="en-US" altLang="ko-KR" baseline="0" dirty="0" smtClean="0">
                <a:latin typeface="Times New Roman" pitchFamily="18" charset="0"/>
              </a:rPr>
              <a:t>LabVIEW </a:t>
            </a:r>
            <a:r>
              <a:rPr lang="ko-KR" altLang="en-US" baseline="0" dirty="0" smtClean="0">
                <a:latin typeface="Times New Roman" pitchFamily="18" charset="0"/>
              </a:rPr>
              <a:t>블록 다이어그램을 변경하여 카운터를 직접 구성할 수 있습니다</a:t>
            </a:r>
            <a:r>
              <a:rPr lang="en-US" altLang="ko-KR" baseline="0" dirty="0" smtClean="0">
                <a:latin typeface="Times New Roman" pitchFamily="18" charset="0"/>
              </a:rPr>
              <a:t>.</a:t>
            </a:r>
          </a:p>
          <a:p>
            <a:pPr>
              <a:lnSpc>
                <a:spcPct val="90000"/>
              </a:lnSpc>
            </a:pPr>
            <a:r>
              <a:rPr lang="ko-KR" altLang="en-US" baseline="0" dirty="0" smtClean="0">
                <a:latin typeface="Times New Roman" pitchFamily="18" charset="0"/>
              </a:rPr>
              <a:t>양방향 디지털 라인을 </a:t>
            </a:r>
            <a:r>
              <a:rPr lang="en-US" altLang="ko-KR" baseline="0" dirty="0" smtClean="0">
                <a:latin typeface="Times New Roman" pitchFamily="18" charset="0"/>
              </a:rPr>
              <a:t>PWM</a:t>
            </a:r>
            <a:r>
              <a:rPr lang="ko-KR" altLang="en-US" baseline="0" dirty="0" smtClean="0">
                <a:latin typeface="Times New Roman" pitchFamily="18" charset="0"/>
              </a:rPr>
              <a:t>으로 전환하고 </a:t>
            </a:r>
            <a:r>
              <a:rPr lang="ko-KR" altLang="en-US" baseline="0" dirty="0" err="1" smtClean="0">
                <a:latin typeface="Times New Roman" pitchFamily="18" charset="0"/>
              </a:rPr>
              <a:t>클럭을</a:t>
            </a:r>
            <a:r>
              <a:rPr lang="ko-KR" altLang="en-US" baseline="0" dirty="0" smtClean="0">
                <a:latin typeface="Times New Roman" pitchFamily="18" charset="0"/>
              </a:rPr>
              <a:t> 생성할 수 있거나 맞춤 타이밍 및 동기화 루틴을 수행할 수 있습니다</a:t>
            </a:r>
            <a:r>
              <a:rPr lang="en-US" altLang="ko-KR" baseline="0" dirty="0" smtClean="0">
                <a:latin typeface="Times New Roman" pitchFamily="18" charset="0"/>
              </a:rPr>
              <a:t>.</a:t>
            </a:r>
          </a:p>
          <a:p>
            <a:pPr>
              <a:lnSpc>
                <a:spcPct val="90000"/>
              </a:lnSpc>
            </a:pPr>
            <a:r>
              <a:rPr lang="ko-KR" altLang="en-US" baseline="0" dirty="0" smtClean="0">
                <a:latin typeface="Times New Roman" pitchFamily="18" charset="0"/>
              </a:rPr>
              <a:t>제어나 신호 처리를 위해 내장된 </a:t>
            </a:r>
            <a:r>
              <a:rPr lang="en-US" altLang="ko-KR" baseline="0" dirty="0" smtClean="0">
                <a:latin typeface="Times New Roman" pitchFamily="18" charset="0"/>
              </a:rPr>
              <a:t>IP </a:t>
            </a:r>
            <a:r>
              <a:rPr lang="ko-KR" altLang="en-US" baseline="0" dirty="0" smtClean="0">
                <a:latin typeface="Times New Roman" pitchFamily="18" charset="0"/>
              </a:rPr>
              <a:t>함수를 사용하여 </a:t>
            </a:r>
            <a:r>
              <a:rPr lang="en-US" altLang="ko-KR" baseline="0" dirty="0" smtClean="0">
                <a:latin typeface="Times New Roman" pitchFamily="18" charset="0"/>
              </a:rPr>
              <a:t>RIO </a:t>
            </a:r>
            <a:r>
              <a:rPr lang="ko-KR" altLang="en-US" baseline="0" dirty="0" smtClean="0">
                <a:latin typeface="Times New Roman" pitchFamily="18" charset="0"/>
              </a:rPr>
              <a:t>디바이스에 기타 정보를 </a:t>
            </a:r>
            <a:r>
              <a:rPr lang="ko-KR" altLang="en-US" baseline="0" dirty="0" err="1" smtClean="0">
                <a:latin typeface="Times New Roman" pitchFamily="18" charset="0"/>
              </a:rPr>
              <a:t>임베드할</a:t>
            </a:r>
            <a:r>
              <a:rPr lang="ko-KR" altLang="en-US" baseline="0" dirty="0" smtClean="0">
                <a:latin typeface="Times New Roman" pitchFamily="18" charset="0"/>
              </a:rPr>
              <a:t> 수도 있습니다</a:t>
            </a:r>
            <a:r>
              <a:rPr lang="en-US" altLang="ko-KR" baseline="0" dirty="0" smtClean="0">
                <a:latin typeface="Times New Roman" pitchFamily="18" charset="0"/>
              </a:rPr>
              <a:t>. Digital Filter Design </a:t>
            </a:r>
            <a:r>
              <a:rPr lang="ko-KR" altLang="en-US" baseline="0" dirty="0" err="1" smtClean="0">
                <a:latin typeface="Times New Roman" pitchFamily="18" charset="0"/>
              </a:rPr>
              <a:t>툴킷에서</a:t>
            </a:r>
            <a:r>
              <a:rPr lang="ko-KR" altLang="en-US" baseline="0" dirty="0" smtClean="0">
                <a:latin typeface="Times New Roman" pitchFamily="18" charset="0"/>
              </a:rPr>
              <a:t> 디지털 필터를 실행하거나 </a:t>
            </a:r>
            <a:r>
              <a:rPr lang="en-US" altLang="ko-KR" baseline="0" dirty="0" smtClean="0">
                <a:latin typeface="Times New Roman" pitchFamily="18" charset="0"/>
              </a:rPr>
              <a:t>NI </a:t>
            </a:r>
            <a:r>
              <a:rPr lang="en-US" altLang="ko-KR" baseline="0" dirty="0" err="1" smtClean="0">
                <a:latin typeface="Times New Roman" pitchFamily="18" charset="0"/>
              </a:rPr>
              <a:t>SoftMotion</a:t>
            </a:r>
            <a:r>
              <a:rPr lang="en-US" altLang="ko-KR" baseline="0" dirty="0" smtClean="0">
                <a:latin typeface="Times New Roman" pitchFamily="18" charset="0"/>
              </a:rPr>
              <a:t> Development Module</a:t>
            </a:r>
            <a:r>
              <a:rPr lang="ko-KR" altLang="en-US" baseline="0" dirty="0" smtClean="0">
                <a:latin typeface="Times New Roman" pitchFamily="18" charset="0"/>
              </a:rPr>
              <a:t>에서 최적화된 모션 알고리즘을 구현할 수 있습니다</a:t>
            </a:r>
            <a:r>
              <a:rPr lang="en-US" altLang="ko-KR" baseline="0" dirty="0" smtClean="0">
                <a:latin typeface="Times New Roman" pitchFamily="18" charset="0"/>
              </a:rPr>
              <a:t>. </a:t>
            </a:r>
            <a:r>
              <a:rPr lang="ko-KR" altLang="en-US" baseline="0" dirty="0" smtClean="0">
                <a:latin typeface="Times New Roman" pitchFamily="18" charset="0"/>
              </a:rPr>
              <a:t>또한 기존  </a:t>
            </a:r>
            <a:r>
              <a:rPr lang="en-US" altLang="ko-KR" baseline="0" dirty="0" smtClean="0">
                <a:latin typeface="Times New Roman" pitchFamily="18" charset="0"/>
              </a:rPr>
              <a:t>VHDL</a:t>
            </a:r>
            <a:r>
              <a:rPr lang="ko-KR" altLang="en-US" baseline="0" dirty="0" smtClean="0">
                <a:latin typeface="Times New Roman" pitchFamily="18" charset="0"/>
              </a:rPr>
              <a:t>을 </a:t>
            </a:r>
            <a:r>
              <a:rPr lang="en-US" altLang="ko-KR" baseline="0" dirty="0" smtClean="0">
                <a:latin typeface="Times New Roman" pitchFamily="18" charset="0"/>
              </a:rPr>
              <a:t>LabVIEW </a:t>
            </a:r>
            <a:r>
              <a:rPr lang="ko-KR" altLang="en-US" baseline="0" dirty="0" smtClean="0">
                <a:latin typeface="Times New Roman" pitchFamily="18" charset="0"/>
              </a:rPr>
              <a:t>블록 다이어그램에 불러올 수도 있습니다</a:t>
            </a:r>
            <a:r>
              <a:rPr lang="en-US" altLang="ko-KR" baseline="0" dirty="0" smtClean="0">
                <a:latin typeface="Times New Roman" pitchFamily="18" charset="0"/>
              </a:rPr>
              <a:t>.</a:t>
            </a:r>
            <a:endParaRPr lang="en-US" baseline="0" dirty="0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Slide Image Placeholder 6"/>
          <p:cNvSpPr>
            <a:spLocks noGrp="1" noRot="1" noChangeAspect="1"/>
          </p:cNvSpPr>
          <p:nvPr>
            <p:ph type="sldImg"/>
          </p:nvPr>
        </p:nvSpPr>
        <p:spPr>
          <a:xfrm>
            <a:off x="758825" y="525463"/>
            <a:ext cx="5480050" cy="4110037"/>
          </a:xfrm>
          <a:ln/>
        </p:spPr>
      </p:sp>
      <p:sp>
        <p:nvSpPr>
          <p:cNvPr id="51202" name="Notes Placeholder 7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US" dirty="0" smtClean="0">
                <a:latin typeface="Times New Roman" pitchFamily="18" charset="0"/>
              </a:rPr>
              <a:t>FPGA</a:t>
            </a:r>
            <a:r>
              <a:rPr lang="en-US" baseline="0" dirty="0" smtClean="0">
                <a:latin typeface="Times New Roman" pitchFamily="18" charset="0"/>
              </a:rPr>
              <a:t> </a:t>
            </a:r>
            <a:r>
              <a:rPr lang="ko-KR" altLang="en-US" baseline="0" dirty="0" smtClean="0">
                <a:latin typeface="Times New Roman" pitchFamily="18" charset="0"/>
              </a:rPr>
              <a:t>하드웨어를 위한 또 다른 일반 어플리케이션은 </a:t>
            </a:r>
            <a:r>
              <a:rPr lang="ko-KR" altLang="en-US" baseline="0" dirty="0" err="1" smtClean="0">
                <a:latin typeface="Times New Roman" pitchFamily="18" charset="0"/>
              </a:rPr>
              <a:t>임베디드</a:t>
            </a:r>
            <a:r>
              <a:rPr lang="ko-KR" altLang="en-US" baseline="0" dirty="0" smtClean="0">
                <a:latin typeface="Times New Roman" pitchFamily="18" charset="0"/>
              </a:rPr>
              <a:t> 디바이스</a:t>
            </a:r>
            <a:r>
              <a:rPr lang="en-US" altLang="ko-KR" baseline="0" dirty="0" smtClean="0">
                <a:latin typeface="Times New Roman" pitchFamily="18" charset="0"/>
              </a:rPr>
              <a:t>, </a:t>
            </a:r>
            <a:r>
              <a:rPr lang="ko-KR" altLang="en-US" baseline="0" dirty="0" smtClean="0">
                <a:latin typeface="Times New Roman" pitchFamily="18" charset="0"/>
              </a:rPr>
              <a:t>디지털 오디오</a:t>
            </a:r>
            <a:r>
              <a:rPr lang="en-US" altLang="ko-KR" baseline="0" dirty="0" smtClean="0">
                <a:latin typeface="Times New Roman" pitchFamily="18" charset="0"/>
              </a:rPr>
              <a:t>, </a:t>
            </a:r>
            <a:r>
              <a:rPr lang="ko-KR" altLang="en-US" baseline="0" dirty="0" smtClean="0">
                <a:latin typeface="Times New Roman" pitchFamily="18" charset="0"/>
              </a:rPr>
              <a:t>주변 디바이스 인터페이스</a:t>
            </a:r>
            <a:r>
              <a:rPr lang="en-US" altLang="ko-KR" baseline="0" dirty="0" smtClean="0">
                <a:latin typeface="Times New Roman" pitchFamily="18" charset="0"/>
              </a:rPr>
              <a:t>(</a:t>
            </a:r>
            <a:r>
              <a:rPr lang="ko-KR" altLang="en-US" baseline="0" dirty="0" smtClean="0">
                <a:latin typeface="Times New Roman" pitchFamily="18" charset="0"/>
              </a:rPr>
              <a:t>컴퓨터상의 마우스</a:t>
            </a:r>
            <a:r>
              <a:rPr lang="en-US" altLang="ko-KR" baseline="0" dirty="0" smtClean="0">
                <a:latin typeface="Times New Roman" pitchFamily="18" charset="0"/>
              </a:rPr>
              <a:t>)</a:t>
            </a:r>
            <a:r>
              <a:rPr lang="ko-KR" altLang="en-US" baseline="0" dirty="0" smtClean="0">
                <a:latin typeface="Times New Roman" pitchFamily="18" charset="0"/>
              </a:rPr>
              <a:t>간의 통신에 사용되거나 자동차 또는 비행기 내의 다른 하위 시스템을 연결하는 데 디지털 프로토콜을 실행합니다</a:t>
            </a:r>
            <a:r>
              <a:rPr lang="en-US" altLang="ko-KR" baseline="0" dirty="0" smtClean="0">
                <a:latin typeface="Times New Roman" pitchFamily="18" charset="0"/>
              </a:rPr>
              <a:t>.</a:t>
            </a:r>
          </a:p>
          <a:p>
            <a:r>
              <a:rPr lang="ko-KR" altLang="en-US" baseline="0" dirty="0" smtClean="0">
                <a:latin typeface="Times New Roman" pitchFamily="18" charset="0"/>
              </a:rPr>
              <a:t>일부 인터페이스들은 구입이 가능한 상용 하드웨어를 가지고 있지만</a:t>
            </a:r>
            <a:r>
              <a:rPr lang="en-US" altLang="ko-KR" baseline="0" dirty="0" smtClean="0">
                <a:latin typeface="Times New Roman" pitchFamily="18" charset="0"/>
              </a:rPr>
              <a:t>, </a:t>
            </a:r>
            <a:r>
              <a:rPr lang="ko-KR" altLang="en-US" baseline="0" dirty="0" smtClean="0">
                <a:latin typeface="Times New Roman" pitchFamily="18" charset="0"/>
              </a:rPr>
              <a:t>대부분 통신 인터페이스가 맞춤화되어 있어 맞춤 하드웨어가 필요합니다</a:t>
            </a:r>
            <a:r>
              <a:rPr lang="en-US" altLang="ko-KR" baseline="0" dirty="0" smtClean="0">
                <a:latin typeface="Times New Roman" pitchFamily="18" charset="0"/>
              </a:rPr>
              <a:t>. LabVIEW FPGA</a:t>
            </a:r>
            <a:r>
              <a:rPr lang="ko-KR" altLang="en-US" baseline="0" dirty="0" smtClean="0">
                <a:latin typeface="Times New Roman" pitchFamily="18" charset="0"/>
              </a:rPr>
              <a:t>를 사용하면 정밀 타이밍과 동기화가 필요한 여러 통신 프로토콜을 실행하기 위한 한 세트의 디지털 라인을 제어하는 </a:t>
            </a:r>
            <a:r>
              <a:rPr lang="en-US" altLang="ko-KR" baseline="0" dirty="0" smtClean="0">
                <a:latin typeface="Times New Roman" pitchFamily="18" charset="0"/>
              </a:rPr>
              <a:t>FPGA</a:t>
            </a:r>
            <a:r>
              <a:rPr lang="ko-KR" altLang="en-US" baseline="0" dirty="0" smtClean="0">
                <a:latin typeface="Times New Roman" pitchFamily="18" charset="0"/>
              </a:rPr>
              <a:t>를 간단히 구성할 수 있습니다</a:t>
            </a:r>
            <a:r>
              <a:rPr lang="en-US" altLang="ko-KR" baseline="0" dirty="0" smtClean="0">
                <a:latin typeface="Times New Roman" pitchFamily="18" charset="0"/>
              </a:rPr>
              <a:t>. </a:t>
            </a:r>
            <a:r>
              <a:rPr lang="ko-KR" altLang="en-US" baseline="0" dirty="0" smtClean="0">
                <a:latin typeface="Times New Roman" pitchFamily="18" charset="0"/>
              </a:rPr>
              <a:t>위 그림의 블록 다이어그램은 </a:t>
            </a:r>
            <a:r>
              <a:rPr lang="en-US" altLang="ko-KR" baseline="0" dirty="0" smtClean="0">
                <a:latin typeface="Times New Roman" pitchFamily="18" charset="0"/>
              </a:rPr>
              <a:t>16</a:t>
            </a:r>
            <a:r>
              <a:rPr lang="ko-KR" altLang="en-US" baseline="0" dirty="0" smtClean="0">
                <a:latin typeface="Times New Roman" pitchFamily="18" charset="0"/>
              </a:rPr>
              <a:t>비트 </a:t>
            </a:r>
            <a:r>
              <a:rPr lang="en-US" altLang="ko-KR" baseline="0" dirty="0" smtClean="0">
                <a:latin typeface="Times New Roman" pitchFamily="18" charset="0"/>
              </a:rPr>
              <a:t>SPI </a:t>
            </a:r>
            <a:r>
              <a:rPr lang="ko-KR" altLang="en-US" baseline="0" dirty="0" smtClean="0">
                <a:latin typeface="Times New Roman" pitchFamily="18" charset="0"/>
              </a:rPr>
              <a:t>디바이스의 출력이다</a:t>
            </a:r>
            <a:r>
              <a:rPr lang="en-US" altLang="ko-KR" baseline="0" dirty="0" smtClean="0">
                <a:latin typeface="Times New Roman" pitchFamily="18" charset="0"/>
              </a:rPr>
              <a:t>.</a:t>
            </a:r>
          </a:p>
          <a:p>
            <a:r>
              <a:rPr lang="en-US" altLang="ko-KR" baseline="0" dirty="0" smtClean="0">
                <a:latin typeface="Times New Roman" pitchFamily="18" charset="0"/>
              </a:rPr>
              <a:t>SPI, I2C, SPDIFF, RS-232 </a:t>
            </a:r>
            <a:r>
              <a:rPr lang="ko-KR" altLang="en-US" baseline="0" dirty="0" smtClean="0">
                <a:latin typeface="Times New Roman" pitchFamily="18" charset="0"/>
              </a:rPr>
              <a:t>프로토콜 등 다양한 디지털 프로토콜을 실행하는 예제 코드는 </a:t>
            </a:r>
            <a:r>
              <a:rPr lang="en-US" altLang="ko-KR" baseline="0" dirty="0" smtClean="0">
                <a:latin typeface="Times New Roman" pitchFamily="18" charset="0"/>
              </a:rPr>
              <a:t>ni.com/</a:t>
            </a:r>
            <a:r>
              <a:rPr lang="en-US" altLang="ko-KR" baseline="0" dirty="0" err="1" smtClean="0">
                <a:latin typeface="Times New Roman" pitchFamily="18" charset="0"/>
              </a:rPr>
              <a:t>ipnet</a:t>
            </a:r>
            <a:r>
              <a:rPr lang="ko-KR" altLang="en-US" baseline="0" dirty="0" smtClean="0">
                <a:latin typeface="Times New Roman" pitchFamily="18" charset="0"/>
              </a:rPr>
              <a:t>을 참고하시기 바랍니다</a:t>
            </a:r>
            <a:r>
              <a:rPr lang="en-US" altLang="ko-KR" baseline="0" dirty="0" smtClean="0">
                <a:latin typeface="Times New Roman" pitchFamily="18" charset="0"/>
              </a:rPr>
              <a:t>.</a:t>
            </a:r>
            <a:endParaRPr lang="en-US" dirty="0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58825" y="525463"/>
            <a:ext cx="5480050" cy="4110037"/>
          </a:xfrm>
          <a:ln/>
        </p:spPr>
      </p:sp>
      <p:sp>
        <p:nvSpPr>
          <p:cNvPr id="6758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58825" y="525463"/>
            <a:ext cx="5480050" cy="4110037"/>
          </a:xfrm>
          <a:ln/>
        </p:spPr>
      </p:sp>
      <p:sp>
        <p:nvSpPr>
          <p:cNvPr id="5427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ko-KR" altLang="en-US" dirty="0" smtClean="0">
                <a:latin typeface="Times New Roman" pitchFamily="18" charset="0"/>
              </a:rPr>
              <a:t>여러 테스트 및 제어 시스템은 소프트웨어에서 연산을 수행합니다</a:t>
            </a:r>
            <a:r>
              <a:rPr lang="en-US" altLang="ko-KR" dirty="0" smtClean="0">
                <a:latin typeface="Times New Roman" pitchFamily="18" charset="0"/>
              </a:rPr>
              <a:t>. </a:t>
            </a:r>
            <a:r>
              <a:rPr lang="ko-KR" altLang="en-US" dirty="0" smtClean="0">
                <a:latin typeface="Times New Roman" pitchFamily="18" charset="0"/>
              </a:rPr>
              <a:t>소프트웨어에서 실행할 때 </a:t>
            </a:r>
            <a:r>
              <a:rPr lang="en-US" altLang="ko-KR" dirty="0" smtClean="0">
                <a:latin typeface="Times New Roman" pitchFamily="18" charset="0"/>
              </a:rPr>
              <a:t>UUT</a:t>
            </a:r>
            <a:r>
              <a:rPr lang="ko-KR" altLang="en-US" dirty="0" smtClean="0">
                <a:latin typeface="Times New Roman" pitchFamily="18" charset="0"/>
              </a:rPr>
              <a:t>와 실제로 인터페이스하기 전에 어플리케이션</a:t>
            </a:r>
            <a:r>
              <a:rPr lang="en-US" altLang="ko-KR" baseline="0" dirty="0" smtClean="0">
                <a:latin typeface="Times New Roman" pitchFamily="18" charset="0"/>
              </a:rPr>
              <a:t> </a:t>
            </a:r>
            <a:r>
              <a:rPr lang="ko-KR" altLang="en-US" baseline="0" dirty="0" smtClean="0">
                <a:latin typeface="Times New Roman" pitchFamily="18" charset="0"/>
              </a:rPr>
              <a:t>소프트웨어</a:t>
            </a:r>
            <a:r>
              <a:rPr lang="en-US" altLang="ko-KR" baseline="0" dirty="0" smtClean="0">
                <a:latin typeface="Times New Roman" pitchFamily="18" charset="0"/>
              </a:rPr>
              <a:t>, </a:t>
            </a:r>
            <a:r>
              <a:rPr lang="ko-KR" altLang="en-US" baseline="0" dirty="0" smtClean="0">
                <a:latin typeface="Times New Roman" pitchFamily="18" charset="0"/>
              </a:rPr>
              <a:t>드라이버 </a:t>
            </a:r>
            <a:r>
              <a:rPr lang="en-US" altLang="ko-KR" baseline="0" dirty="0" smtClean="0">
                <a:latin typeface="Times New Roman" pitchFamily="18" charset="0"/>
              </a:rPr>
              <a:t>API, </a:t>
            </a:r>
            <a:r>
              <a:rPr lang="ko-KR" altLang="en-US" baseline="0" dirty="0" smtClean="0">
                <a:latin typeface="Times New Roman" pitchFamily="18" charset="0"/>
              </a:rPr>
              <a:t>운영체제를 통해 여러 소프트웨어 호출 후 연산이 수행되어야 합니다</a:t>
            </a:r>
            <a:r>
              <a:rPr lang="en-US" altLang="ko-KR" baseline="0" dirty="0" smtClean="0">
                <a:latin typeface="Times New Roman" pitchFamily="18" charset="0"/>
              </a:rPr>
              <a:t>. RTOS</a:t>
            </a:r>
            <a:r>
              <a:rPr lang="ko-KR" altLang="en-US" baseline="0" dirty="0" smtClean="0">
                <a:latin typeface="Times New Roman" pitchFamily="18" charset="0"/>
              </a:rPr>
              <a:t>와 최적화된 알고리즘을 사용할 때 소프트웨어에서 일반적으로 획득할 수 있는 가장 빠른 응답 속도는  대략 </a:t>
            </a:r>
            <a:r>
              <a:rPr lang="en-US" altLang="ko-KR" baseline="0" dirty="0" smtClean="0">
                <a:latin typeface="Times New Roman" pitchFamily="18" charset="0"/>
              </a:rPr>
              <a:t>25 us</a:t>
            </a:r>
            <a:r>
              <a:rPr lang="ko-KR" altLang="en-US" baseline="0" dirty="0" smtClean="0">
                <a:latin typeface="Times New Roman" pitchFamily="18" charset="0"/>
              </a:rPr>
              <a:t>입니다</a:t>
            </a:r>
            <a:r>
              <a:rPr lang="en-US" altLang="ko-KR" baseline="0" dirty="0" smtClean="0">
                <a:latin typeface="Times New Roman" pitchFamily="18" charset="0"/>
              </a:rPr>
              <a:t>. </a:t>
            </a:r>
            <a:r>
              <a:rPr lang="ko-KR" altLang="en-US" baseline="0" dirty="0" smtClean="0">
                <a:latin typeface="Times New Roman" pitchFamily="18" charset="0"/>
              </a:rPr>
              <a:t>또한</a:t>
            </a:r>
            <a:r>
              <a:rPr lang="en-US" altLang="ko-KR" baseline="0" dirty="0" smtClean="0">
                <a:latin typeface="Times New Roman" pitchFamily="18" charset="0"/>
              </a:rPr>
              <a:t>, </a:t>
            </a:r>
            <a:r>
              <a:rPr lang="ko-KR" altLang="en-US" baseline="0" dirty="0" smtClean="0">
                <a:latin typeface="Times New Roman" pitchFamily="18" charset="0"/>
              </a:rPr>
              <a:t>시스템의 응답과 </a:t>
            </a:r>
            <a:r>
              <a:rPr lang="ko-KR" altLang="en-US" baseline="0" dirty="0" err="1" smtClean="0">
                <a:latin typeface="Times New Roman" pitchFamily="18" charset="0"/>
              </a:rPr>
              <a:t>인터페이스하는</a:t>
            </a:r>
            <a:r>
              <a:rPr lang="ko-KR" altLang="en-US" baseline="0" dirty="0" smtClean="0">
                <a:latin typeface="Times New Roman" pitchFamily="18" charset="0"/>
              </a:rPr>
              <a:t> 여러 레벨에서 충돌이 발생할 수 있기 때문에 소프트웨어 기반 시스템에는 추가적인 취약성이 있습니다</a:t>
            </a:r>
            <a:r>
              <a:rPr lang="en-US" altLang="ko-KR" baseline="0" dirty="0" smtClean="0">
                <a:latin typeface="Times New Roman" pitchFamily="18" charset="0"/>
              </a:rPr>
              <a:t>.</a:t>
            </a:r>
            <a:endParaRPr lang="en-US" dirty="0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58825" y="525463"/>
            <a:ext cx="5480050" cy="4110037"/>
          </a:xfrm>
          <a:ln/>
        </p:spPr>
      </p:sp>
      <p:sp>
        <p:nvSpPr>
          <p:cNvPr id="5632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US" dirty="0" smtClean="0">
                <a:latin typeface="Times New Roman" pitchFamily="18" charset="0"/>
              </a:rPr>
              <a:t>LabVIEW</a:t>
            </a:r>
            <a:r>
              <a:rPr lang="en-US" baseline="0" dirty="0" smtClean="0">
                <a:latin typeface="Times New Roman" pitchFamily="18" charset="0"/>
              </a:rPr>
              <a:t> FPGA</a:t>
            </a:r>
            <a:r>
              <a:rPr lang="ko-KR" altLang="en-US" baseline="0" dirty="0" smtClean="0">
                <a:latin typeface="Times New Roman" pitchFamily="18" charset="0"/>
              </a:rPr>
              <a:t>를 사용할 때처럼 하드웨어에서 연산 수행 시 </a:t>
            </a:r>
            <a:r>
              <a:rPr lang="en-US" altLang="ko-KR" baseline="0" dirty="0" smtClean="0">
                <a:latin typeface="Times New Roman" pitchFamily="18" charset="0"/>
              </a:rPr>
              <a:t>UUT</a:t>
            </a:r>
            <a:r>
              <a:rPr lang="ko-KR" altLang="en-US" baseline="0" dirty="0" smtClean="0">
                <a:latin typeface="Times New Roman" pitchFamily="18" charset="0"/>
              </a:rPr>
              <a:t>에 대해 필요한 응답에서 소프트웨어를 제거할 수 있습니다</a:t>
            </a:r>
            <a:r>
              <a:rPr lang="en-US" altLang="ko-KR" baseline="0" dirty="0" smtClean="0">
                <a:latin typeface="Times New Roman" pitchFamily="18" charset="0"/>
              </a:rPr>
              <a:t>. </a:t>
            </a:r>
            <a:r>
              <a:rPr lang="ko-KR" altLang="en-US" baseline="0" dirty="0" smtClean="0">
                <a:latin typeface="Times New Roman" pitchFamily="18" charset="0"/>
              </a:rPr>
              <a:t>본 구성에서 </a:t>
            </a:r>
            <a:r>
              <a:rPr lang="en-US" altLang="ko-KR" baseline="0" dirty="0" smtClean="0">
                <a:latin typeface="Times New Roman" pitchFamily="18" charset="0"/>
              </a:rPr>
              <a:t>LabVIEW FPGA</a:t>
            </a:r>
            <a:r>
              <a:rPr lang="ko-KR" altLang="en-US" baseline="0" dirty="0" smtClean="0">
                <a:latin typeface="Times New Roman" pitchFamily="18" charset="0"/>
              </a:rPr>
              <a:t>는 단일 클럭 주기 내에서 디지털 신호에 반응할 수 있습니다</a:t>
            </a:r>
            <a:r>
              <a:rPr lang="en-US" altLang="ko-KR" baseline="0" dirty="0" smtClean="0">
                <a:latin typeface="Times New Roman" pitchFamily="18" charset="0"/>
              </a:rPr>
              <a:t>. LabVIEW FPGA</a:t>
            </a:r>
            <a:r>
              <a:rPr lang="ko-KR" altLang="en-US" baseline="0" dirty="0" smtClean="0">
                <a:latin typeface="Times New Roman" pitchFamily="18" charset="0"/>
              </a:rPr>
              <a:t>는 </a:t>
            </a:r>
            <a:r>
              <a:rPr lang="en-US" altLang="ko-KR" baseline="0" dirty="0" smtClean="0">
                <a:latin typeface="Times New Roman" pitchFamily="18" charset="0"/>
              </a:rPr>
              <a:t>40 MHz </a:t>
            </a:r>
            <a:r>
              <a:rPr lang="ko-KR" altLang="en-US" baseline="0" dirty="0" smtClean="0">
                <a:latin typeface="Times New Roman" pitchFamily="18" charset="0"/>
              </a:rPr>
              <a:t>기본 </a:t>
            </a:r>
            <a:r>
              <a:rPr lang="ko-KR" altLang="en-US" baseline="0" dirty="0" err="1" smtClean="0">
                <a:latin typeface="Times New Roman" pitchFamily="18" charset="0"/>
              </a:rPr>
              <a:t>클럭</a:t>
            </a:r>
            <a:r>
              <a:rPr lang="ko-KR" altLang="en-US" baseline="0" dirty="0" smtClean="0">
                <a:latin typeface="Times New Roman" pitchFamily="18" charset="0"/>
              </a:rPr>
              <a:t> 속도로 </a:t>
            </a:r>
            <a:r>
              <a:rPr lang="en-US" altLang="ko-KR" baseline="0" dirty="0" smtClean="0">
                <a:latin typeface="Times New Roman" pitchFamily="18" charset="0"/>
              </a:rPr>
              <a:t>25 ns </a:t>
            </a:r>
            <a:r>
              <a:rPr lang="ko-KR" altLang="en-US" baseline="0" dirty="0" smtClean="0">
                <a:latin typeface="Times New Roman" pitchFamily="18" charset="0"/>
              </a:rPr>
              <a:t>내의 디지털 신호에 응답할 수 있습니다</a:t>
            </a:r>
            <a:r>
              <a:rPr lang="en-US" altLang="ko-KR" baseline="0" dirty="0" smtClean="0">
                <a:latin typeface="Times New Roman" pitchFamily="18" charset="0"/>
              </a:rPr>
              <a:t>. </a:t>
            </a:r>
            <a:r>
              <a:rPr lang="ko-KR" altLang="en-US" baseline="0" dirty="0" smtClean="0">
                <a:latin typeface="Times New Roman" pitchFamily="18" charset="0"/>
              </a:rPr>
              <a:t>일부 경우에는 보다 높은 속도로 </a:t>
            </a:r>
            <a:r>
              <a:rPr lang="en-US" altLang="ko-KR" baseline="0" dirty="0" smtClean="0">
                <a:latin typeface="Times New Roman" pitchFamily="18" charset="0"/>
              </a:rPr>
              <a:t>LabVIEW FPGA </a:t>
            </a:r>
            <a:r>
              <a:rPr lang="ko-KR" altLang="en-US" baseline="0" dirty="0" smtClean="0">
                <a:latin typeface="Times New Roman" pitchFamily="18" charset="0"/>
              </a:rPr>
              <a:t>코드를 </a:t>
            </a:r>
            <a:r>
              <a:rPr lang="ko-KR" altLang="en-US" baseline="0" dirty="0" err="1" smtClean="0">
                <a:latin typeface="Times New Roman" pitchFamily="18" charset="0"/>
              </a:rPr>
              <a:t>컴파일링할</a:t>
            </a:r>
            <a:r>
              <a:rPr lang="ko-KR" altLang="en-US" baseline="0" dirty="0" smtClean="0">
                <a:latin typeface="Times New Roman" pitchFamily="18" charset="0"/>
              </a:rPr>
              <a:t> 수 있습니다</a:t>
            </a:r>
            <a:r>
              <a:rPr lang="en-US" altLang="ko-KR" baseline="0" dirty="0" smtClean="0">
                <a:latin typeface="Times New Roman" pitchFamily="18" charset="0"/>
              </a:rPr>
              <a:t>.</a:t>
            </a:r>
          </a:p>
          <a:p>
            <a:endParaRPr lang="en-US" baseline="0" dirty="0" smtClean="0">
              <a:latin typeface="Times New Roman" pitchFamily="18" charset="0"/>
            </a:endParaRPr>
          </a:p>
          <a:p>
            <a:r>
              <a:rPr lang="ko-KR" altLang="en-US" baseline="0" dirty="0" smtClean="0">
                <a:latin typeface="Times New Roman" pitchFamily="18" charset="0"/>
              </a:rPr>
              <a:t>하드웨어에서 연산 수행은 가능한 최고의 안정성을 제공합니다</a:t>
            </a:r>
            <a:r>
              <a:rPr lang="en-US" altLang="ko-KR" baseline="0" dirty="0" smtClean="0">
                <a:latin typeface="Times New Roman" pitchFamily="18" charset="0"/>
              </a:rPr>
              <a:t>. </a:t>
            </a:r>
            <a:r>
              <a:rPr lang="ko-KR" altLang="en-US" baseline="0" dirty="0" smtClean="0">
                <a:latin typeface="Times New Roman" pitchFamily="18" charset="0"/>
              </a:rPr>
              <a:t>이는 어떤 소프트웨어 레이어든 충돌이 코드의 실행에 영향을 끼칠 수 있기 때문입니다</a:t>
            </a:r>
            <a:r>
              <a:rPr lang="en-US" altLang="ko-KR" baseline="0" dirty="0" smtClean="0">
                <a:latin typeface="Times New Roman" pitchFamily="18" charset="0"/>
              </a:rPr>
              <a:t>.</a:t>
            </a:r>
            <a:endParaRPr lang="en-US" dirty="0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ko-KR" altLang="en-US" dirty="0" smtClean="0">
                <a:latin typeface="Times New Roman" pitchFamily="18" charset="0"/>
              </a:rPr>
              <a:t>하드웨어에서 알고리즘 실행</a:t>
            </a:r>
            <a:r>
              <a:rPr lang="ko-KR" altLang="en-US" baseline="0" dirty="0" smtClean="0">
                <a:latin typeface="Times New Roman" pitchFamily="18" charset="0"/>
              </a:rPr>
              <a:t> 장점의 좋은 예로는 </a:t>
            </a:r>
            <a:r>
              <a:rPr lang="en-US" altLang="ko-KR" baseline="0" dirty="0" smtClean="0">
                <a:latin typeface="Times New Roman" pitchFamily="18" charset="0"/>
              </a:rPr>
              <a:t>PID </a:t>
            </a:r>
            <a:r>
              <a:rPr lang="ko-KR" altLang="en-US" baseline="0" dirty="0" smtClean="0">
                <a:latin typeface="Times New Roman" pitchFamily="18" charset="0"/>
              </a:rPr>
              <a:t>제어 수행을 들 수 있습니다</a:t>
            </a:r>
            <a:r>
              <a:rPr lang="en-US" altLang="ko-KR" baseline="0" dirty="0" smtClean="0">
                <a:latin typeface="Times New Roman" pitchFamily="18" charset="0"/>
              </a:rPr>
              <a:t>. LabVIEW FPGA</a:t>
            </a:r>
            <a:r>
              <a:rPr lang="ko-KR" altLang="en-US" baseline="0" dirty="0" smtClean="0">
                <a:latin typeface="Times New Roman" pitchFamily="18" charset="0"/>
              </a:rPr>
              <a:t>에서 간단한 </a:t>
            </a:r>
            <a:r>
              <a:rPr lang="en-US" altLang="ko-KR" baseline="0" dirty="0" smtClean="0">
                <a:latin typeface="Times New Roman" pitchFamily="18" charset="0"/>
              </a:rPr>
              <a:t>PID </a:t>
            </a:r>
            <a:r>
              <a:rPr lang="ko-KR" altLang="en-US" baseline="0" dirty="0" smtClean="0">
                <a:latin typeface="Times New Roman" pitchFamily="18" charset="0"/>
              </a:rPr>
              <a:t>제어를 구현하면 </a:t>
            </a:r>
            <a:r>
              <a:rPr lang="en-US" altLang="ko-KR" baseline="0" dirty="0" smtClean="0">
                <a:latin typeface="Times New Roman" pitchFamily="18" charset="0"/>
              </a:rPr>
              <a:t>300-500%</a:t>
            </a:r>
            <a:r>
              <a:rPr lang="ko-KR" altLang="en-US" baseline="0" dirty="0" smtClean="0">
                <a:latin typeface="Times New Roman" pitchFamily="18" charset="0"/>
              </a:rPr>
              <a:t>의</a:t>
            </a:r>
            <a:r>
              <a:rPr lang="en-US" altLang="ko-KR" baseline="0" dirty="0" smtClean="0">
                <a:latin typeface="Times New Roman" pitchFamily="18" charset="0"/>
              </a:rPr>
              <a:t> </a:t>
            </a:r>
            <a:r>
              <a:rPr lang="ko-KR" altLang="en-US" baseline="0" dirty="0" smtClean="0">
                <a:latin typeface="Times New Roman" pitchFamily="18" charset="0"/>
              </a:rPr>
              <a:t>성능 향상을 볼 수 있습니다</a:t>
            </a:r>
            <a:r>
              <a:rPr lang="en-US" altLang="ko-KR" baseline="0" dirty="0" smtClean="0">
                <a:latin typeface="Times New Roman" pitchFamily="18" charset="0"/>
              </a:rPr>
              <a:t>. FPGA </a:t>
            </a:r>
            <a:r>
              <a:rPr lang="ko-KR" altLang="en-US" baseline="0" dirty="0" smtClean="0">
                <a:latin typeface="Times New Roman" pitchFamily="18" charset="0"/>
              </a:rPr>
              <a:t>하드웨어에서 실행하는 제어 루프는 </a:t>
            </a:r>
            <a:r>
              <a:rPr lang="en-US" altLang="ko-KR" baseline="0" dirty="0" smtClean="0">
                <a:latin typeface="Times New Roman" pitchFamily="18" charset="0"/>
              </a:rPr>
              <a:t>100</a:t>
            </a:r>
            <a:r>
              <a:rPr lang="ko-KR" altLang="en-US" baseline="0" dirty="0" smtClean="0">
                <a:latin typeface="Times New Roman" pitchFamily="18" charset="0"/>
              </a:rPr>
              <a:t>과 </a:t>
            </a:r>
            <a:r>
              <a:rPr lang="en-US" altLang="ko-KR" baseline="0" dirty="0" smtClean="0">
                <a:latin typeface="Times New Roman" pitchFamily="18" charset="0"/>
              </a:rPr>
              <a:t>200 kHz </a:t>
            </a:r>
            <a:r>
              <a:rPr lang="ko-KR" altLang="en-US" baseline="0" dirty="0" smtClean="0">
                <a:latin typeface="Times New Roman" pitchFamily="18" charset="0"/>
              </a:rPr>
              <a:t>사이의 속도로 실행할 수 있습니다</a:t>
            </a:r>
            <a:r>
              <a:rPr lang="en-US" altLang="ko-KR" baseline="0" dirty="0" smtClean="0">
                <a:latin typeface="Times New Roman" pitchFamily="18" charset="0"/>
              </a:rPr>
              <a:t>. </a:t>
            </a:r>
            <a:r>
              <a:rPr lang="ko-KR" altLang="en-US" baseline="0" dirty="0" smtClean="0">
                <a:latin typeface="Times New Roman" pitchFamily="18" charset="0"/>
              </a:rPr>
              <a:t>또한</a:t>
            </a:r>
            <a:r>
              <a:rPr lang="en-US" altLang="ko-KR" baseline="0" dirty="0" smtClean="0">
                <a:latin typeface="Times New Roman" pitchFamily="18" charset="0"/>
              </a:rPr>
              <a:t>, FPGA</a:t>
            </a:r>
            <a:r>
              <a:rPr lang="ko-KR" altLang="en-US" baseline="0" dirty="0" smtClean="0">
                <a:latin typeface="Times New Roman" pitchFamily="18" charset="0"/>
              </a:rPr>
              <a:t>가 병렬로 태스크를 수행할 수 있기 때문에 여러 제어 루프 추가는 루프의 성능에 영향을 끼치지 않습니다</a:t>
            </a:r>
            <a:r>
              <a:rPr lang="en-US" altLang="ko-KR" baseline="0" dirty="0" smtClean="0">
                <a:latin typeface="Times New Roman" pitchFamily="18" charset="0"/>
              </a:rPr>
              <a:t>. </a:t>
            </a:r>
            <a:r>
              <a:rPr lang="ko-KR" altLang="en-US" baseline="0" dirty="0" smtClean="0">
                <a:latin typeface="Times New Roman" pitchFamily="18" charset="0"/>
              </a:rPr>
              <a:t>즉</a:t>
            </a:r>
            <a:r>
              <a:rPr lang="en-US" altLang="ko-KR" baseline="0" dirty="0" smtClean="0">
                <a:latin typeface="Times New Roman" pitchFamily="18" charset="0"/>
              </a:rPr>
              <a:t>, FPGA</a:t>
            </a:r>
            <a:r>
              <a:rPr lang="ko-KR" altLang="en-US" baseline="0" dirty="0" smtClean="0">
                <a:latin typeface="Times New Roman" pitchFamily="18" charset="0"/>
              </a:rPr>
              <a:t>에 용량이 남아있는 한 하나의 제어 루프를 실행하는 어플리케이션은 </a:t>
            </a:r>
            <a:r>
              <a:rPr lang="en-US" altLang="ko-KR" baseline="0" dirty="0" smtClean="0">
                <a:latin typeface="Times New Roman" pitchFamily="18" charset="0"/>
              </a:rPr>
              <a:t>8</a:t>
            </a:r>
            <a:r>
              <a:rPr lang="ko-KR" altLang="en-US" baseline="0" dirty="0" smtClean="0">
                <a:latin typeface="Times New Roman" pitchFamily="18" charset="0"/>
              </a:rPr>
              <a:t>개의 제어 루프를 가진 루프와 동일하게 빠른 속도로 실행합니다</a:t>
            </a:r>
            <a:r>
              <a:rPr lang="en-US" altLang="ko-KR" baseline="0" dirty="0" smtClean="0">
                <a:latin typeface="Times New Roman" pitchFamily="18" charset="0"/>
              </a:rPr>
              <a:t>. Windows</a:t>
            </a:r>
            <a:r>
              <a:rPr lang="ko-KR" altLang="en-US" baseline="0" dirty="0" smtClean="0">
                <a:latin typeface="Times New Roman" pitchFamily="18" charset="0"/>
              </a:rPr>
              <a:t>나 </a:t>
            </a:r>
            <a:r>
              <a:rPr lang="en-US" altLang="ko-KR" baseline="0" dirty="0" smtClean="0">
                <a:latin typeface="Times New Roman" pitchFamily="18" charset="0"/>
              </a:rPr>
              <a:t>RTOS</a:t>
            </a:r>
            <a:r>
              <a:rPr lang="ko-KR" altLang="en-US" baseline="0" dirty="0" smtClean="0">
                <a:latin typeface="Times New Roman" pitchFamily="18" charset="0"/>
              </a:rPr>
              <a:t>에서 구동하는 시스템을 이용하면 함수를 추가할 때마다 성능이 저하됩니다</a:t>
            </a:r>
            <a:r>
              <a:rPr lang="en-US" altLang="ko-KR" baseline="0" dirty="0" smtClean="0">
                <a:latin typeface="Times New Roman" pitchFamily="18" charset="0"/>
              </a:rPr>
              <a:t>.</a:t>
            </a:r>
            <a:endParaRPr lang="en-US" dirty="0" smtClean="0">
              <a:latin typeface="Times New Roman" pitchFamily="18" charset="0"/>
            </a:endParaRPr>
          </a:p>
        </p:txBody>
      </p:sp>
      <p:sp>
        <p:nvSpPr>
          <p:cNvPr id="59394" name="Slide Image Placeholder 4"/>
          <p:cNvSpPr>
            <a:spLocks noGrp="1" noRot="1" noChangeAspect="1"/>
          </p:cNvSpPr>
          <p:nvPr>
            <p:ph type="sldImg"/>
          </p:nvPr>
        </p:nvSpPr>
        <p:spPr>
          <a:xfrm>
            <a:off x="758825" y="525463"/>
            <a:ext cx="5480050" cy="4110037"/>
          </a:xfrm>
          <a:ln/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58825" y="525463"/>
            <a:ext cx="5480050" cy="4110037"/>
          </a:xfrm>
          <a:ln/>
        </p:spPr>
      </p:sp>
      <p:sp>
        <p:nvSpPr>
          <p:cNvPr id="62466" name="Notes Placeholder 4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ko-KR" altLang="en-US" dirty="0" smtClean="0">
                <a:latin typeface="Times New Roman" pitchFamily="18" charset="0"/>
              </a:rPr>
              <a:t>마지막으로</a:t>
            </a:r>
            <a:r>
              <a:rPr lang="en-US" altLang="ko-KR" dirty="0" smtClean="0">
                <a:latin typeface="Times New Roman" pitchFamily="18" charset="0"/>
              </a:rPr>
              <a:t>, </a:t>
            </a:r>
            <a:r>
              <a:rPr lang="ko-KR" altLang="en-US" dirty="0" smtClean="0">
                <a:latin typeface="Times New Roman" pitchFamily="18" charset="0"/>
              </a:rPr>
              <a:t>주 </a:t>
            </a:r>
            <a:r>
              <a:rPr lang="ko-KR" altLang="en-US" dirty="0" smtClean="0">
                <a:latin typeface="Times New Roman" pitchFamily="18" charset="0"/>
              </a:rPr>
              <a:t>시스템 </a:t>
            </a:r>
            <a:r>
              <a:rPr lang="ko-KR" altLang="en-US" dirty="0" smtClean="0">
                <a:latin typeface="Times New Roman" pitchFamily="18" charset="0"/>
              </a:rPr>
              <a:t>프로세서에서 </a:t>
            </a:r>
            <a:r>
              <a:rPr lang="en-US" altLang="ko-KR" dirty="0" smtClean="0">
                <a:latin typeface="Times New Roman" pitchFamily="18" charset="0"/>
              </a:rPr>
              <a:t>FPGA</a:t>
            </a:r>
            <a:r>
              <a:rPr lang="ko-KR" altLang="en-US" dirty="0" smtClean="0">
                <a:latin typeface="Times New Roman" pitchFamily="18" charset="0"/>
              </a:rPr>
              <a:t>까지의 </a:t>
            </a:r>
            <a:r>
              <a:rPr lang="ko-KR" altLang="en-US" dirty="0" smtClean="0">
                <a:latin typeface="Times New Roman" pitchFamily="18" charset="0"/>
              </a:rPr>
              <a:t>처리 태스크를 </a:t>
            </a:r>
            <a:r>
              <a:rPr lang="en-US" altLang="ko-KR" dirty="0" smtClean="0">
                <a:latin typeface="Times New Roman" pitchFamily="18" charset="0"/>
              </a:rPr>
              <a:t>off-load</a:t>
            </a:r>
            <a:r>
              <a:rPr lang="ko-KR" altLang="en-US" dirty="0" smtClean="0">
                <a:latin typeface="Times New Roman" pitchFamily="18" charset="0"/>
              </a:rPr>
              <a:t>할 수 있습니다</a:t>
            </a:r>
            <a:r>
              <a:rPr lang="en-US" altLang="ko-KR" dirty="0" smtClean="0">
                <a:latin typeface="Times New Roman" pitchFamily="18" charset="0"/>
              </a:rPr>
              <a:t>. </a:t>
            </a:r>
            <a:r>
              <a:rPr lang="ko-KR" altLang="en-US" dirty="0" smtClean="0">
                <a:latin typeface="Times New Roman" pitchFamily="18" charset="0"/>
              </a:rPr>
              <a:t>이는 실제 센서 시뮬레이션</a:t>
            </a:r>
            <a:r>
              <a:rPr lang="en-US" altLang="ko-KR" dirty="0" smtClean="0">
                <a:latin typeface="Times New Roman" pitchFamily="18" charset="0"/>
              </a:rPr>
              <a:t>(</a:t>
            </a:r>
            <a:r>
              <a:rPr lang="ko-KR" altLang="en-US" dirty="0" smtClean="0">
                <a:latin typeface="Times New Roman" pitchFamily="18" charset="0"/>
              </a:rPr>
              <a:t>캠</a:t>
            </a:r>
            <a:r>
              <a:rPr lang="en-US" altLang="ko-KR" dirty="0" smtClean="0">
                <a:latin typeface="Times New Roman" pitchFamily="18" charset="0"/>
              </a:rPr>
              <a:t>/</a:t>
            </a:r>
            <a:r>
              <a:rPr lang="ko-KR" altLang="en-US" dirty="0" smtClean="0">
                <a:latin typeface="Times New Roman" pitchFamily="18" charset="0"/>
              </a:rPr>
              <a:t>크랭크 센서 또는 </a:t>
            </a:r>
            <a:r>
              <a:rPr lang="en-US" altLang="ko-KR" dirty="0" smtClean="0">
                <a:latin typeface="Times New Roman" pitchFamily="18" charset="0"/>
              </a:rPr>
              <a:t>LVDT </a:t>
            </a:r>
            <a:r>
              <a:rPr lang="ko-KR" altLang="en-US" dirty="0" smtClean="0">
                <a:latin typeface="Times New Roman" pitchFamily="18" charset="0"/>
              </a:rPr>
              <a:t>센서</a:t>
            </a:r>
            <a:r>
              <a:rPr lang="en-US" altLang="ko-KR" dirty="0" smtClean="0">
                <a:latin typeface="Times New Roman" pitchFamily="18" charset="0"/>
              </a:rPr>
              <a:t>)</a:t>
            </a:r>
            <a:r>
              <a:rPr lang="ko-KR" altLang="en-US" dirty="0" smtClean="0">
                <a:latin typeface="Times New Roman" pitchFamily="18" charset="0"/>
              </a:rPr>
              <a:t>이 필요하고 타코미터</a:t>
            </a:r>
            <a:r>
              <a:rPr lang="en-US" altLang="ko-KR" dirty="0" smtClean="0">
                <a:latin typeface="Times New Roman" pitchFamily="18" charset="0"/>
              </a:rPr>
              <a:t>, PWM, </a:t>
            </a:r>
            <a:r>
              <a:rPr lang="ko-KR" altLang="en-US" dirty="0" err="1" smtClean="0">
                <a:latin typeface="Times New Roman" pitchFamily="18" charset="0"/>
              </a:rPr>
              <a:t>엔코더와</a:t>
            </a:r>
            <a:r>
              <a:rPr lang="ko-KR" altLang="en-US" dirty="0" smtClean="0">
                <a:latin typeface="Times New Roman" pitchFamily="18" charset="0"/>
              </a:rPr>
              <a:t> 같은 센서를 </a:t>
            </a:r>
            <a:r>
              <a:rPr lang="ko-KR" altLang="en-US" dirty="0" err="1" smtClean="0">
                <a:latin typeface="Times New Roman" pitchFamily="18" charset="0"/>
              </a:rPr>
              <a:t>인코딩하고</a:t>
            </a:r>
            <a:r>
              <a:rPr lang="ko-KR" altLang="en-US" dirty="0" smtClean="0">
                <a:latin typeface="Times New Roman" pitchFamily="18" charset="0"/>
              </a:rPr>
              <a:t> </a:t>
            </a:r>
            <a:r>
              <a:rPr lang="ko-KR" altLang="en-US" dirty="0" err="1" smtClean="0">
                <a:latin typeface="Times New Roman" pitchFamily="18" charset="0"/>
              </a:rPr>
              <a:t>디코딩하는</a:t>
            </a:r>
            <a:r>
              <a:rPr lang="ko-KR" altLang="en-US" dirty="0" smtClean="0">
                <a:latin typeface="Times New Roman" pitchFamily="18" charset="0"/>
              </a:rPr>
              <a:t> 시스템에서는 흔한 일입니다</a:t>
            </a:r>
            <a:r>
              <a:rPr lang="en-US" altLang="ko-KR" dirty="0" smtClean="0">
                <a:latin typeface="Times New Roman" pitchFamily="18" charset="0"/>
              </a:rPr>
              <a:t>.</a:t>
            </a:r>
            <a:endParaRPr lang="en-US" dirty="0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58825" y="525463"/>
            <a:ext cx="5480050" cy="411003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228418" indent="-228418">
              <a:buAutoNum type="arabicPeriod"/>
            </a:pPr>
            <a:r>
              <a:rPr lang="ko-KR" altLang="en-US" dirty="0" smtClean="0">
                <a:latin typeface="Times New Roman" pitchFamily="18" charset="0"/>
                <a:cs typeface="Times New Roman" pitchFamily="18" charset="0"/>
              </a:rPr>
              <a:t>거짓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marL="228418" indent="-228418">
              <a:buAutoNum type="arabicPeriod"/>
            </a:pPr>
            <a:r>
              <a:rPr lang="ko-KR" altLang="en-US" dirty="0" smtClean="0">
                <a:latin typeface="Times New Roman" pitchFamily="18" charset="0"/>
                <a:cs typeface="Times New Roman" pitchFamily="18" charset="0"/>
              </a:rPr>
              <a:t>거짓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lide Image Placeholder 5"/>
          <p:cNvSpPr>
            <a:spLocks noGrp="1" noRot="1" noChangeAspect="1"/>
          </p:cNvSpPr>
          <p:nvPr>
            <p:ph type="sldImg"/>
          </p:nvPr>
        </p:nvSpPr>
        <p:spPr>
          <a:xfrm>
            <a:off x="758825" y="525463"/>
            <a:ext cx="5480050" cy="4110037"/>
          </a:xfrm>
          <a:ln/>
        </p:spPr>
      </p:sp>
      <p:sp>
        <p:nvSpPr>
          <p:cNvPr id="7" name="Notes Placeholder 6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Tx/>
              <a:buAutoNum type="alphaUcPeriod"/>
              <a:tabLst>
                <a:tab pos="228418" algn="l"/>
              </a:tabLst>
            </a:pPr>
            <a:r>
              <a:rPr lang="en-US" sz="1400" b="1" dirty="0" smtClean="0">
                <a:latin typeface="Arial Narrow" pitchFamily="34" charset="0"/>
              </a:rPr>
              <a:t> FPGA </a:t>
            </a:r>
            <a:r>
              <a:rPr lang="ko-KR" altLang="en-US" sz="1400" b="1" dirty="0" smtClean="0">
                <a:latin typeface="Arial Narrow" pitchFamily="34" charset="0"/>
              </a:rPr>
              <a:t>기술 소개</a:t>
            </a:r>
            <a:endParaRPr lang="en-US" sz="1400" b="1" dirty="0" smtClean="0">
              <a:latin typeface="Arial Narrow" pitchFamily="34" charset="0"/>
            </a:endParaRPr>
          </a:p>
          <a:p>
            <a:pPr>
              <a:tabLst>
                <a:tab pos="228418" algn="l"/>
              </a:tabLst>
            </a:pPr>
            <a:r>
              <a:rPr lang="en-US" dirty="0" smtClean="0">
                <a:latin typeface="Times New Roman" pitchFamily="18" charset="0"/>
              </a:rPr>
              <a:t>LabVIEW</a:t>
            </a:r>
            <a:r>
              <a:rPr lang="en-US" baseline="0" dirty="0" smtClean="0">
                <a:latin typeface="Times New Roman" pitchFamily="18" charset="0"/>
              </a:rPr>
              <a:t> FPGA </a:t>
            </a:r>
            <a:r>
              <a:rPr lang="ko-KR" altLang="en-US" baseline="0" dirty="0" smtClean="0">
                <a:latin typeface="Times New Roman" pitchFamily="18" charset="0"/>
              </a:rPr>
              <a:t>배후의 기술에 대해 알아보겠습니다</a:t>
            </a:r>
            <a:r>
              <a:rPr lang="en-US" altLang="ko-KR" baseline="0" dirty="0" smtClean="0">
                <a:latin typeface="Times New Roman" pitchFamily="18" charset="0"/>
              </a:rPr>
              <a:t>.</a:t>
            </a:r>
            <a:endParaRPr lang="en-US" dirty="0" smtClean="0">
              <a:latin typeface="Times New Roman" pitchFamily="18" charset="0"/>
            </a:endParaRPr>
          </a:p>
          <a:p>
            <a:pPr>
              <a:tabLst>
                <a:tab pos="228418" algn="l"/>
              </a:tabLst>
            </a:pPr>
            <a:r>
              <a:rPr lang="en-US" dirty="0" smtClean="0">
                <a:latin typeface="Times New Roman" pitchFamily="18" charset="0"/>
              </a:rPr>
              <a:t>FPGA(Field programmable gate array)</a:t>
            </a:r>
            <a:r>
              <a:rPr lang="ko-KR" altLang="en-US" dirty="0" smtClean="0">
                <a:latin typeface="Times New Roman" pitchFamily="18" charset="0"/>
              </a:rPr>
              <a:t>는 연결되지 않은 로직 </a:t>
            </a:r>
            <a:r>
              <a:rPr lang="ko-KR" altLang="en-US" dirty="0" err="1" smtClean="0">
                <a:latin typeface="Times New Roman" pitchFamily="18" charset="0"/>
              </a:rPr>
              <a:t>게이트로</a:t>
            </a:r>
            <a:r>
              <a:rPr lang="ko-KR" altLang="en-US" dirty="0" smtClean="0">
                <a:latin typeface="Times New Roman" pitchFamily="18" charset="0"/>
              </a:rPr>
              <a:t> 이루어진 실리콘 칩입니다</a:t>
            </a:r>
            <a:r>
              <a:rPr lang="en-US" altLang="ko-KR" dirty="0" smtClean="0">
                <a:latin typeface="Times New Roman" pitchFamily="18" charset="0"/>
              </a:rPr>
              <a:t>. </a:t>
            </a:r>
            <a:r>
              <a:rPr lang="ko-KR" altLang="en-US" dirty="0" smtClean="0">
                <a:latin typeface="Times New Roman" pitchFamily="18" charset="0"/>
              </a:rPr>
              <a:t>소프트웨어에서 </a:t>
            </a:r>
            <a:r>
              <a:rPr lang="en-US" altLang="ko-KR" dirty="0" smtClean="0">
                <a:latin typeface="Times New Roman" pitchFamily="18" charset="0"/>
              </a:rPr>
              <a:t>FPGA </a:t>
            </a:r>
            <a:r>
              <a:rPr lang="ko-KR" altLang="en-US" dirty="0" err="1" smtClean="0">
                <a:latin typeface="Times New Roman" pitchFamily="18" charset="0"/>
              </a:rPr>
              <a:t>게이트를</a:t>
            </a:r>
            <a:r>
              <a:rPr lang="ko-KR" altLang="en-US" dirty="0" smtClean="0">
                <a:latin typeface="Times New Roman" pitchFamily="18" charset="0"/>
              </a:rPr>
              <a:t> 구성하고 사용하여 </a:t>
            </a:r>
            <a:r>
              <a:rPr lang="en-US" altLang="ko-KR" dirty="0" smtClean="0">
                <a:latin typeface="Times New Roman" pitchFamily="18" charset="0"/>
              </a:rPr>
              <a:t>FPGA</a:t>
            </a:r>
            <a:r>
              <a:rPr lang="ko-KR" altLang="en-US" dirty="0" smtClean="0">
                <a:latin typeface="Times New Roman" pitchFamily="18" charset="0"/>
              </a:rPr>
              <a:t>의 기능을 정의할 수 있습니다</a:t>
            </a:r>
            <a:r>
              <a:rPr lang="en-US" altLang="ko-KR" dirty="0" smtClean="0">
                <a:latin typeface="Times New Roman" pitchFamily="18" charset="0"/>
              </a:rPr>
              <a:t>. FPGA</a:t>
            </a:r>
            <a:r>
              <a:rPr lang="ko-KR" altLang="en-US" dirty="0" smtClean="0">
                <a:latin typeface="Times New Roman" pitchFamily="18" charset="0"/>
              </a:rPr>
              <a:t>는 저</a:t>
            </a:r>
            <a:r>
              <a:rPr lang="en-US" altLang="ko-KR" dirty="0" smtClean="0">
                <a:latin typeface="Times New Roman" pitchFamily="18" charset="0"/>
              </a:rPr>
              <a:t>/</a:t>
            </a:r>
            <a:r>
              <a:rPr lang="ko-KR" altLang="en-US" dirty="0" smtClean="0">
                <a:latin typeface="Times New Roman" pitchFamily="18" charset="0"/>
              </a:rPr>
              <a:t>중간 </a:t>
            </a:r>
            <a:r>
              <a:rPr lang="ko-KR" altLang="en-US" dirty="0" err="1" smtClean="0">
                <a:latin typeface="Times New Roman" pitchFamily="18" charset="0"/>
              </a:rPr>
              <a:t>용량급</a:t>
            </a:r>
            <a:r>
              <a:rPr lang="ko-KR" altLang="en-US" dirty="0" smtClean="0">
                <a:latin typeface="Times New Roman" pitchFamily="18" charset="0"/>
              </a:rPr>
              <a:t> 전자장치의 처리 구성요소로 사용되며 </a:t>
            </a:r>
            <a:r>
              <a:rPr lang="en-US" altLang="ko-KR" dirty="0" smtClean="0">
                <a:latin typeface="Times New Roman" pitchFamily="18" charset="0"/>
              </a:rPr>
              <a:t>ASIC</a:t>
            </a:r>
            <a:r>
              <a:rPr lang="ko-KR" altLang="en-US" dirty="0" smtClean="0">
                <a:latin typeface="Times New Roman" pitchFamily="18" charset="0"/>
              </a:rPr>
              <a:t>를 개발하고 제조하는 시간과 비용이 막대히 드는 전자장치에 사용됩니다</a:t>
            </a:r>
            <a:r>
              <a:rPr lang="en-US" altLang="ko-KR" dirty="0" smtClean="0">
                <a:latin typeface="Times New Roman" pitchFamily="18" charset="0"/>
              </a:rPr>
              <a:t>. FPGA</a:t>
            </a:r>
            <a:r>
              <a:rPr lang="ko-KR" altLang="en-US" dirty="0" smtClean="0">
                <a:latin typeface="Times New Roman" pitchFamily="18" charset="0"/>
              </a:rPr>
              <a:t>는 현장에서 재구성이 필요한 어플리케이션에서</a:t>
            </a:r>
            <a:r>
              <a:rPr lang="ko-KR" altLang="en-US" baseline="0" dirty="0" smtClean="0">
                <a:latin typeface="Times New Roman" pitchFamily="18" charset="0"/>
              </a:rPr>
              <a:t> 볼 수 있습니다</a:t>
            </a:r>
            <a:r>
              <a:rPr lang="en-US" altLang="ko-KR" baseline="0" dirty="0" smtClean="0">
                <a:latin typeface="Times New Roman" pitchFamily="18" charset="0"/>
              </a:rPr>
              <a:t>.</a:t>
            </a:r>
          </a:p>
          <a:p>
            <a:pPr>
              <a:tabLst>
                <a:tab pos="228418" algn="l"/>
              </a:tabLst>
            </a:pPr>
            <a:r>
              <a:rPr lang="ko-KR" altLang="en-US" dirty="0" smtClean="0">
                <a:latin typeface="Times New Roman" pitchFamily="18" charset="0"/>
              </a:rPr>
              <a:t>일반적으로</a:t>
            </a:r>
            <a:r>
              <a:rPr lang="en-US" altLang="ko-KR" dirty="0" smtClean="0">
                <a:latin typeface="Times New Roman" pitchFamily="18" charset="0"/>
              </a:rPr>
              <a:t>, FPGA</a:t>
            </a:r>
            <a:r>
              <a:rPr lang="ko-KR" altLang="en-US" dirty="0" smtClean="0">
                <a:latin typeface="Times New Roman" pitchFamily="18" charset="0"/>
              </a:rPr>
              <a:t>는 </a:t>
            </a:r>
            <a:r>
              <a:rPr lang="en-US" altLang="ko-KR" dirty="0" smtClean="0">
                <a:latin typeface="Times New Roman" pitchFamily="18" charset="0"/>
              </a:rPr>
              <a:t>VHDL,</a:t>
            </a:r>
            <a:r>
              <a:rPr lang="ko-KR" altLang="en-US" dirty="0" smtClean="0">
                <a:latin typeface="Times New Roman" pitchFamily="18" charset="0"/>
              </a:rPr>
              <a:t> </a:t>
            </a:r>
            <a:r>
              <a:rPr lang="en-US" altLang="ko-KR" dirty="0" err="1" smtClean="0">
                <a:latin typeface="Times New Roman" pitchFamily="18" charset="0"/>
              </a:rPr>
              <a:t>Verilog</a:t>
            </a:r>
            <a:r>
              <a:rPr lang="en-US" altLang="ko-KR" dirty="0" smtClean="0">
                <a:latin typeface="Times New Roman" pitchFamily="18" charset="0"/>
              </a:rPr>
              <a:t> </a:t>
            </a:r>
            <a:r>
              <a:rPr lang="ko-KR" altLang="en-US" dirty="0" smtClean="0">
                <a:latin typeface="Times New Roman" pitchFamily="18" charset="0"/>
              </a:rPr>
              <a:t>같은 소프트웨어 개발 툴을 사용하여 프로그래밍됩니다</a:t>
            </a:r>
            <a:r>
              <a:rPr lang="en-US" altLang="ko-KR" dirty="0" smtClean="0">
                <a:latin typeface="Times New Roman" pitchFamily="18" charset="0"/>
              </a:rPr>
              <a:t>. </a:t>
            </a:r>
            <a:r>
              <a:rPr lang="ko-KR" altLang="en-US" dirty="0" smtClean="0">
                <a:latin typeface="Times New Roman" pitchFamily="18" charset="0"/>
              </a:rPr>
              <a:t>하지만 이 툴들은 깊은 프로그래밍 지식을 요구하기 때문에 </a:t>
            </a:r>
            <a:r>
              <a:rPr lang="en-US" altLang="ko-KR" dirty="0" smtClean="0">
                <a:latin typeface="Times New Roman" pitchFamily="18" charset="0"/>
              </a:rPr>
              <a:t>FPGA </a:t>
            </a:r>
            <a:r>
              <a:rPr lang="ko-KR" altLang="en-US" dirty="0" smtClean="0">
                <a:latin typeface="Times New Roman" pitchFamily="18" charset="0"/>
              </a:rPr>
              <a:t>기술을 이용하는</a:t>
            </a:r>
            <a:r>
              <a:rPr lang="ko-KR" altLang="en-US" baseline="0" dirty="0" smtClean="0">
                <a:latin typeface="Times New Roman" pitchFamily="18" charset="0"/>
              </a:rPr>
              <a:t> 데 가장 큰 장벽입니다</a:t>
            </a:r>
            <a:r>
              <a:rPr lang="en-US" altLang="ko-KR" baseline="0" dirty="0" smtClean="0">
                <a:latin typeface="Times New Roman" pitchFamily="18" charset="0"/>
              </a:rPr>
              <a:t>. LabVIEW FPGA Module</a:t>
            </a:r>
            <a:r>
              <a:rPr lang="ko-KR" altLang="en-US" baseline="0" dirty="0" smtClean="0">
                <a:latin typeface="Times New Roman" pitchFamily="18" charset="0"/>
              </a:rPr>
              <a:t>을 이용한 </a:t>
            </a:r>
            <a:r>
              <a:rPr lang="en-US" altLang="ko-KR" baseline="0" dirty="0" smtClean="0">
                <a:latin typeface="Times New Roman" pitchFamily="18" charset="0"/>
              </a:rPr>
              <a:t>LabVIEW</a:t>
            </a:r>
            <a:r>
              <a:rPr lang="ko-KR" altLang="en-US" baseline="0" dirty="0" smtClean="0">
                <a:latin typeface="Times New Roman" pitchFamily="18" charset="0"/>
              </a:rPr>
              <a:t>는 </a:t>
            </a:r>
            <a:r>
              <a:rPr lang="en-US" altLang="ko-KR" baseline="0" dirty="0" smtClean="0">
                <a:latin typeface="Times New Roman" pitchFamily="18" charset="0"/>
              </a:rPr>
              <a:t>NI </a:t>
            </a:r>
            <a:r>
              <a:rPr lang="ko-KR" altLang="en-US" baseline="0" dirty="0" smtClean="0">
                <a:latin typeface="Times New Roman" pitchFamily="18" charset="0"/>
              </a:rPr>
              <a:t>재구성 가능한 </a:t>
            </a:r>
            <a:r>
              <a:rPr lang="en-US" altLang="ko-KR" baseline="0" dirty="0" smtClean="0">
                <a:latin typeface="Times New Roman" pitchFamily="18" charset="0"/>
              </a:rPr>
              <a:t>I/O </a:t>
            </a:r>
            <a:r>
              <a:rPr lang="ko-KR" altLang="en-US" baseline="0" dirty="0" smtClean="0">
                <a:latin typeface="Times New Roman" pitchFamily="18" charset="0"/>
              </a:rPr>
              <a:t>하드웨어상의 </a:t>
            </a:r>
            <a:r>
              <a:rPr lang="en-US" altLang="ko-KR" baseline="0" dirty="0" smtClean="0">
                <a:latin typeface="Times New Roman" pitchFamily="18" charset="0"/>
              </a:rPr>
              <a:t>FPGA</a:t>
            </a:r>
            <a:r>
              <a:rPr lang="ko-KR" altLang="en-US" baseline="0" dirty="0" smtClean="0">
                <a:latin typeface="Times New Roman" pitchFamily="18" charset="0"/>
              </a:rPr>
              <a:t> </a:t>
            </a:r>
            <a:r>
              <a:rPr lang="ko-KR" altLang="en-US" baseline="0" dirty="0" err="1" smtClean="0">
                <a:latin typeface="Times New Roman" pitchFamily="18" charset="0"/>
              </a:rPr>
              <a:t>타겟팅이</a:t>
            </a:r>
            <a:r>
              <a:rPr lang="ko-KR" altLang="en-US" baseline="0" dirty="0" smtClean="0">
                <a:latin typeface="Times New Roman" pitchFamily="18" charset="0"/>
              </a:rPr>
              <a:t> 가능하기 때문에 </a:t>
            </a:r>
            <a:r>
              <a:rPr lang="ko-KR" altLang="en-US" baseline="0" dirty="0" err="1" smtClean="0">
                <a:latin typeface="Times New Roman" pitchFamily="18" charset="0"/>
              </a:rPr>
              <a:t>로우</a:t>
            </a:r>
            <a:r>
              <a:rPr lang="ko-KR" altLang="en-US" baseline="0" dirty="0" smtClean="0">
                <a:latin typeface="Times New Roman" pitchFamily="18" charset="0"/>
              </a:rPr>
              <a:t> 레벨의 디자인 툴을 알 필요 없이 </a:t>
            </a:r>
            <a:r>
              <a:rPr lang="en-US" altLang="ko-KR" baseline="0" dirty="0" smtClean="0">
                <a:latin typeface="Times New Roman" pitchFamily="18" charset="0"/>
              </a:rPr>
              <a:t>FPGA</a:t>
            </a:r>
            <a:r>
              <a:rPr lang="ko-KR" altLang="en-US" baseline="0" dirty="0" smtClean="0">
                <a:latin typeface="Times New Roman" pitchFamily="18" charset="0"/>
              </a:rPr>
              <a:t>의 성능과 유연성을 활용할 수 있습니다</a:t>
            </a:r>
            <a:r>
              <a:rPr lang="en-US" altLang="ko-KR" baseline="0" dirty="0" smtClean="0">
                <a:latin typeface="Times New Roman" pitchFamily="18" charset="0"/>
              </a:rPr>
              <a:t>.</a:t>
            </a:r>
            <a:endParaRPr lang="en-US" dirty="0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58825" y="525463"/>
            <a:ext cx="5480050" cy="411003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3.</a:t>
            </a:r>
            <a:r>
              <a:rPr lang="en-US" baseline="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ko-KR" altLang="en-US" baseline="0" dirty="0" smtClean="0">
                <a:latin typeface="Times New Roman" pitchFamily="18" charset="0"/>
                <a:cs typeface="Times New Roman" pitchFamily="18" charset="0"/>
              </a:rPr>
              <a:t>보기 중에 없음</a:t>
            </a:r>
            <a:endParaRPr lang="en-US" baseline="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baseline="0" dirty="0" smtClean="0">
                <a:latin typeface="Times New Roman" pitchFamily="18" charset="0"/>
                <a:cs typeface="Times New Roman" pitchFamily="18" charset="0"/>
              </a:rPr>
              <a:t>4. </a:t>
            </a:r>
            <a:r>
              <a:rPr lang="ko-KR" altLang="en-US" baseline="0" dirty="0" smtClean="0">
                <a:latin typeface="Times New Roman" pitchFamily="18" charset="0"/>
                <a:cs typeface="Times New Roman" pitchFamily="18" charset="0"/>
              </a:rPr>
              <a:t>참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6" name="Rectangle 4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58825" y="525463"/>
            <a:ext cx="5480050" cy="4110037"/>
          </a:xfrm>
          <a:ln/>
        </p:spPr>
      </p:sp>
      <p:sp>
        <p:nvSpPr>
          <p:cNvPr id="33797" name="Rectangle 5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US" sz="1400" b="1" dirty="0" smtClean="0">
                <a:latin typeface="Arial Narrow" pitchFamily="34" charset="0"/>
              </a:rPr>
              <a:t>B. LabVIEW FPGA </a:t>
            </a:r>
            <a:r>
              <a:rPr lang="ko-KR" altLang="en-US" sz="1400" b="1" dirty="0" smtClean="0">
                <a:latin typeface="Arial Narrow" pitchFamily="34" charset="0"/>
              </a:rPr>
              <a:t>시스템 구성요소</a:t>
            </a:r>
            <a:endParaRPr lang="en-US" altLang="ko-KR" sz="1400" b="1" dirty="0" smtClean="0">
              <a:latin typeface="Arial Narrow" pitchFamily="34" charset="0"/>
            </a:endParaRPr>
          </a:p>
          <a:p>
            <a:r>
              <a:rPr lang="en-US" sz="1400" b="0" dirty="0" smtClean="0">
                <a:latin typeface="Arial Narrow" pitchFamily="34" charset="0"/>
              </a:rPr>
              <a:t>LabVIEW FGPA</a:t>
            </a:r>
            <a:r>
              <a:rPr lang="en-US" sz="1400" b="0" baseline="0" dirty="0" smtClean="0">
                <a:latin typeface="Arial Narrow" pitchFamily="34" charset="0"/>
              </a:rPr>
              <a:t> </a:t>
            </a:r>
            <a:r>
              <a:rPr lang="ko-KR" altLang="en-US" sz="1400" b="0" baseline="0" dirty="0" smtClean="0">
                <a:latin typeface="Arial Narrow" pitchFamily="34" charset="0"/>
              </a:rPr>
              <a:t>시스템은 </a:t>
            </a:r>
            <a:r>
              <a:rPr lang="en-US" altLang="ko-KR" sz="1400" b="0" baseline="0" dirty="0" smtClean="0">
                <a:latin typeface="Arial Narrow" pitchFamily="34" charset="0"/>
              </a:rPr>
              <a:t>LabVIEW FPGA Module</a:t>
            </a:r>
            <a:r>
              <a:rPr lang="ko-KR" altLang="en-US" sz="1400" b="0" baseline="0" dirty="0" smtClean="0">
                <a:latin typeface="Arial Narrow" pitchFamily="34" charset="0"/>
              </a:rPr>
              <a:t>과 </a:t>
            </a:r>
            <a:r>
              <a:rPr lang="en-US" altLang="ko-KR" sz="1400" b="0" baseline="0" dirty="0" smtClean="0">
                <a:latin typeface="Arial Narrow" pitchFamily="34" charset="0"/>
              </a:rPr>
              <a:t>RIO </a:t>
            </a:r>
            <a:r>
              <a:rPr lang="ko-KR" altLang="en-US" sz="1400" b="0" baseline="0" dirty="0" smtClean="0">
                <a:latin typeface="Arial Narrow" pitchFamily="34" charset="0"/>
              </a:rPr>
              <a:t>하드웨어로 핵심을 이루고 있습니다</a:t>
            </a:r>
            <a:r>
              <a:rPr lang="en-US" altLang="ko-KR" sz="1400" b="0" baseline="0" dirty="0" smtClean="0">
                <a:latin typeface="Arial Narrow" pitchFamily="34" charset="0"/>
              </a:rPr>
              <a:t>.</a:t>
            </a:r>
          </a:p>
          <a:p>
            <a:r>
              <a:rPr lang="ko-KR" altLang="en-US" sz="1400" b="0" baseline="0" dirty="0" smtClean="0">
                <a:latin typeface="Arial Narrow" pitchFamily="34" charset="0"/>
              </a:rPr>
              <a:t>앞에서도 언급했듯이</a:t>
            </a:r>
            <a:r>
              <a:rPr lang="en-US" altLang="ko-KR" sz="1400" b="0" baseline="0" dirty="0" smtClean="0">
                <a:latin typeface="Arial Narrow" pitchFamily="34" charset="0"/>
              </a:rPr>
              <a:t>, LabVIEW FGPA Module</a:t>
            </a:r>
            <a:r>
              <a:rPr lang="ko-KR" altLang="en-US" sz="1400" b="0" baseline="0" dirty="0" smtClean="0">
                <a:latin typeface="Arial Narrow" pitchFamily="34" charset="0"/>
              </a:rPr>
              <a:t>을 사용하여 </a:t>
            </a:r>
            <a:r>
              <a:rPr lang="en-US" altLang="ko-KR" sz="1400" b="0" baseline="0" dirty="0" smtClean="0">
                <a:latin typeface="Arial Narrow" pitchFamily="34" charset="0"/>
              </a:rPr>
              <a:t>RIO </a:t>
            </a:r>
            <a:r>
              <a:rPr lang="ko-KR" altLang="en-US" sz="1400" b="0" baseline="0" dirty="0" smtClean="0">
                <a:latin typeface="Arial Narrow" pitchFamily="34" charset="0"/>
              </a:rPr>
              <a:t>하드웨어의 </a:t>
            </a:r>
            <a:r>
              <a:rPr lang="en-US" altLang="ko-KR" sz="1400" b="0" baseline="0" dirty="0" smtClean="0">
                <a:latin typeface="Arial Narrow" pitchFamily="34" charset="0"/>
              </a:rPr>
              <a:t>FPGA</a:t>
            </a:r>
            <a:r>
              <a:rPr lang="ko-KR" altLang="en-US" sz="1400" b="0" baseline="0" dirty="0" smtClean="0">
                <a:latin typeface="Arial Narrow" pitchFamily="34" charset="0"/>
              </a:rPr>
              <a:t>에 구현할 수 있는 </a:t>
            </a:r>
            <a:r>
              <a:rPr lang="en-US" altLang="ko-KR" sz="1400" b="0" baseline="0" dirty="0" smtClean="0">
                <a:latin typeface="Arial Narrow" pitchFamily="34" charset="0"/>
              </a:rPr>
              <a:t>VI</a:t>
            </a:r>
            <a:r>
              <a:rPr lang="ko-KR" altLang="en-US" sz="1400" b="0" baseline="0" dirty="0" smtClean="0">
                <a:latin typeface="Arial Narrow" pitchFamily="34" charset="0"/>
              </a:rPr>
              <a:t>를 개발할 수 있습니다</a:t>
            </a:r>
            <a:r>
              <a:rPr lang="en-US" altLang="ko-KR" sz="1400" b="0" baseline="0" dirty="0" smtClean="0">
                <a:latin typeface="Arial Narrow" pitchFamily="34" charset="0"/>
              </a:rPr>
              <a:t>.</a:t>
            </a:r>
            <a:r>
              <a:rPr lang="ko-KR" altLang="en-US" sz="1400" b="0" baseline="0" dirty="0" smtClean="0">
                <a:latin typeface="Arial Narrow" pitchFamily="34" charset="0"/>
              </a:rPr>
              <a:t> </a:t>
            </a:r>
            <a:r>
              <a:rPr lang="en-US" altLang="ko-KR" sz="1400" b="0" baseline="0" dirty="0" smtClean="0">
                <a:latin typeface="Arial Narrow" pitchFamily="34" charset="0"/>
              </a:rPr>
              <a:t>LabVIEW FPGA Module</a:t>
            </a:r>
            <a:r>
              <a:rPr lang="ko-KR" altLang="en-US" sz="1400" b="0" baseline="0" dirty="0" smtClean="0">
                <a:latin typeface="Arial Narrow" pitchFamily="34" charset="0"/>
              </a:rPr>
              <a:t>을 사용하면 </a:t>
            </a:r>
            <a:r>
              <a:rPr lang="en-US" altLang="ko-KR" sz="1400" b="0" baseline="0" dirty="0" smtClean="0">
                <a:latin typeface="Arial Narrow" pitchFamily="34" charset="0"/>
              </a:rPr>
              <a:t>HDL</a:t>
            </a:r>
            <a:r>
              <a:rPr lang="ko-KR" altLang="en-US" sz="1400" b="0" baseline="0" dirty="0" smtClean="0">
                <a:latin typeface="Arial Narrow" pitchFamily="34" charset="0"/>
              </a:rPr>
              <a:t>이나 보드레벨 하드웨어 디자인의 사전 지식없이도 제어 및 측정 하드웨어를 직접 개발할 수 있습니다</a:t>
            </a:r>
            <a:r>
              <a:rPr lang="en-US" altLang="ko-KR" sz="1400" b="0" baseline="0" dirty="0" smtClean="0">
                <a:latin typeface="Arial Narrow" pitchFamily="34" charset="0"/>
              </a:rPr>
              <a:t>. LabVIEW</a:t>
            </a:r>
            <a:r>
              <a:rPr lang="ko-KR" altLang="en-US" sz="1400" b="0" baseline="0" dirty="0" smtClean="0">
                <a:latin typeface="Arial Narrow" pitchFamily="34" charset="0"/>
              </a:rPr>
              <a:t>를 사용하면 </a:t>
            </a:r>
            <a:r>
              <a:rPr lang="en-US" altLang="ko-KR" sz="1400" b="0" baseline="0" dirty="0" smtClean="0">
                <a:latin typeface="Arial Narrow" pitchFamily="34" charset="0"/>
              </a:rPr>
              <a:t>FPGA </a:t>
            </a:r>
            <a:r>
              <a:rPr lang="ko-KR" altLang="en-US" sz="1400" b="0" baseline="0" dirty="0" smtClean="0">
                <a:latin typeface="Arial Narrow" pitchFamily="34" charset="0"/>
              </a:rPr>
              <a:t>하드웨어의 타이밍과</a:t>
            </a:r>
            <a:r>
              <a:rPr lang="en-US" altLang="ko-KR" sz="1400" b="0" baseline="0" dirty="0" smtClean="0">
                <a:latin typeface="Arial Narrow" pitchFamily="34" charset="0"/>
              </a:rPr>
              <a:t> </a:t>
            </a:r>
            <a:r>
              <a:rPr lang="ko-KR" altLang="en-US" sz="1400" b="0" baseline="0" dirty="0" err="1" smtClean="0">
                <a:latin typeface="Arial Narrow" pitchFamily="34" charset="0"/>
              </a:rPr>
              <a:t>병행성을</a:t>
            </a:r>
            <a:r>
              <a:rPr lang="ko-KR" altLang="en-US" sz="1400" b="0" baseline="0" dirty="0" smtClean="0">
                <a:latin typeface="Arial Narrow" pitchFamily="34" charset="0"/>
              </a:rPr>
              <a:t> 나타내기 위한 직관적인 방법입니다</a:t>
            </a:r>
            <a:r>
              <a:rPr lang="en-US" altLang="ko-KR" sz="1400" b="0" baseline="0" dirty="0" smtClean="0">
                <a:latin typeface="Arial Narrow" pitchFamily="34" charset="0"/>
              </a:rPr>
              <a:t>. </a:t>
            </a:r>
            <a:r>
              <a:rPr lang="ko-KR" altLang="en-US" sz="1400" b="0" baseline="0" dirty="0" smtClean="0">
                <a:latin typeface="Arial Narrow" pitchFamily="34" charset="0"/>
              </a:rPr>
              <a:t>또한 직접 개발한 </a:t>
            </a:r>
            <a:r>
              <a:rPr lang="en-US" altLang="ko-KR" sz="1400" b="0" baseline="0" dirty="0" smtClean="0">
                <a:latin typeface="Arial Narrow" pitchFamily="34" charset="0"/>
              </a:rPr>
              <a:t>FPGA </a:t>
            </a:r>
            <a:r>
              <a:rPr lang="ko-KR" altLang="en-US" sz="1400" b="0" baseline="0" dirty="0" smtClean="0">
                <a:latin typeface="Arial Narrow" pitchFamily="34" charset="0"/>
              </a:rPr>
              <a:t>하드웨어를 </a:t>
            </a:r>
            <a:r>
              <a:rPr lang="en-US" altLang="ko-KR" sz="1400" b="0" baseline="0" dirty="0" smtClean="0">
                <a:latin typeface="Arial Narrow" pitchFamily="34" charset="0"/>
              </a:rPr>
              <a:t>LabVIEW FGPA Interface VI</a:t>
            </a:r>
            <a:r>
              <a:rPr lang="ko-KR" altLang="en-US" sz="1400" b="0" baseline="0" dirty="0" smtClean="0">
                <a:latin typeface="Arial Narrow" pitchFamily="34" charset="0"/>
              </a:rPr>
              <a:t>를 사용한 기타 측정 및 제어 시스템 구성요소와 손쉽게 통합할 수 있습니다</a:t>
            </a:r>
            <a:r>
              <a:rPr lang="en-US" altLang="ko-KR" sz="1400" b="0" baseline="0" dirty="0" smtClean="0">
                <a:latin typeface="Arial Narrow" pitchFamily="34" charset="0"/>
              </a:rPr>
              <a:t>.</a:t>
            </a:r>
          </a:p>
          <a:p>
            <a:r>
              <a:rPr lang="en-US" sz="1400" b="0" baseline="0" dirty="0" smtClean="0">
                <a:latin typeface="Arial Narrow" pitchFamily="34" charset="0"/>
              </a:rPr>
              <a:t>LabVIEW FPGA </a:t>
            </a:r>
            <a:r>
              <a:rPr lang="ko-KR" altLang="en-US" sz="1400" b="0" baseline="0" dirty="0" err="1" smtClean="0">
                <a:latin typeface="Arial Narrow" pitchFamily="34" charset="0"/>
              </a:rPr>
              <a:t>타겟에는</a:t>
            </a:r>
            <a:r>
              <a:rPr lang="ko-KR" altLang="en-US" sz="1400" b="0" baseline="0" dirty="0" smtClean="0">
                <a:latin typeface="Arial Narrow" pitchFamily="34" charset="0"/>
              </a:rPr>
              <a:t> </a:t>
            </a:r>
            <a:r>
              <a:rPr lang="en-US" altLang="ko-KR" sz="1400" b="0" baseline="0" dirty="0" smtClean="0">
                <a:latin typeface="Arial Narrow" pitchFamily="34" charset="0"/>
              </a:rPr>
              <a:t>LabVIEW</a:t>
            </a:r>
            <a:r>
              <a:rPr lang="ko-KR" altLang="en-US" sz="1400" b="0" baseline="0" dirty="0" smtClean="0">
                <a:latin typeface="Arial Narrow" pitchFamily="34" charset="0"/>
              </a:rPr>
              <a:t>로 디자인한 </a:t>
            </a:r>
            <a:r>
              <a:rPr lang="en-US" altLang="ko-KR" sz="1400" b="0" baseline="0" dirty="0" smtClean="0">
                <a:latin typeface="Arial Narrow" pitchFamily="34" charset="0"/>
              </a:rPr>
              <a:t>FPGA</a:t>
            </a:r>
            <a:r>
              <a:rPr lang="ko-KR" altLang="en-US" sz="1400" b="0" baseline="0" dirty="0" smtClean="0">
                <a:latin typeface="Arial Narrow" pitchFamily="34" charset="0"/>
              </a:rPr>
              <a:t>가 포함됩니다</a:t>
            </a:r>
            <a:r>
              <a:rPr lang="en-US" altLang="ko-KR" sz="1400" b="0" baseline="0" dirty="0" smtClean="0">
                <a:latin typeface="Arial Narrow" pitchFamily="34" charset="0"/>
              </a:rPr>
              <a:t>. </a:t>
            </a:r>
            <a:r>
              <a:rPr lang="ko-KR" altLang="en-US" sz="1400" b="0" baseline="0" dirty="0" smtClean="0">
                <a:latin typeface="Arial Narrow" pitchFamily="34" charset="0"/>
              </a:rPr>
              <a:t>본 하드웨어는 </a:t>
            </a:r>
            <a:r>
              <a:rPr lang="en-US" altLang="ko-KR" sz="1400" b="0" baseline="0" dirty="0" smtClean="0">
                <a:latin typeface="Arial Narrow" pitchFamily="34" charset="0"/>
              </a:rPr>
              <a:t>FPGA</a:t>
            </a:r>
            <a:r>
              <a:rPr lang="ko-KR" altLang="en-US" sz="1400" b="0" baseline="0" dirty="0" smtClean="0">
                <a:latin typeface="Arial Narrow" pitchFamily="34" charset="0"/>
              </a:rPr>
              <a:t>를 포함하고 있기 때문에 현장에서 프로그래밍이 가능하며 </a:t>
            </a:r>
            <a:r>
              <a:rPr lang="ko-KR" altLang="en-US" sz="1400" b="0" baseline="0" dirty="0" err="1" smtClean="0">
                <a:latin typeface="Arial Narrow" pitchFamily="34" charset="0"/>
              </a:rPr>
              <a:t>버추얼</a:t>
            </a:r>
            <a:r>
              <a:rPr lang="ko-KR" altLang="en-US" sz="1400" b="0" baseline="0" dirty="0" smtClean="0">
                <a:latin typeface="Arial Narrow" pitchFamily="34" charset="0"/>
              </a:rPr>
              <a:t> </a:t>
            </a:r>
            <a:r>
              <a:rPr lang="ko-KR" altLang="en-US" sz="1400" b="0" baseline="0" dirty="0" err="1" smtClean="0">
                <a:latin typeface="Arial Narrow" pitchFamily="34" charset="0"/>
              </a:rPr>
              <a:t>인스트루먼테이션에</a:t>
            </a:r>
            <a:r>
              <a:rPr lang="ko-KR" altLang="en-US" sz="1400" b="0" baseline="0" dirty="0" smtClean="0">
                <a:latin typeface="Arial Narrow" pitchFamily="34" charset="0"/>
              </a:rPr>
              <a:t> 새로운 레벨의 유연성을 제공합니다</a:t>
            </a:r>
            <a:r>
              <a:rPr lang="en-US" altLang="ko-KR" sz="1400" b="0" baseline="0" dirty="0" smtClean="0">
                <a:latin typeface="Arial Narrow" pitchFamily="34" charset="0"/>
              </a:rPr>
              <a:t>.</a:t>
            </a:r>
          </a:p>
          <a:p>
            <a:r>
              <a:rPr lang="ko-KR" altLang="en-US" sz="1400" b="0" baseline="0" dirty="0" err="1" smtClean="0">
                <a:latin typeface="Arial Narrow" pitchFamily="34" charset="0"/>
              </a:rPr>
              <a:t>내쇼날인스트루먼트는</a:t>
            </a:r>
            <a:r>
              <a:rPr lang="ko-KR" altLang="en-US" sz="1400" b="0" baseline="0" dirty="0" smtClean="0">
                <a:latin typeface="Arial Narrow" pitchFamily="34" charset="0"/>
              </a:rPr>
              <a:t> </a:t>
            </a:r>
            <a:r>
              <a:rPr lang="en-US" altLang="ko-KR" sz="1400" b="0" baseline="0" dirty="0" smtClean="0">
                <a:latin typeface="Arial Narrow" pitchFamily="34" charset="0"/>
              </a:rPr>
              <a:t>R </a:t>
            </a:r>
            <a:r>
              <a:rPr lang="ko-KR" altLang="en-US" sz="1400" b="0" baseline="0" dirty="0" smtClean="0">
                <a:latin typeface="Arial Narrow" pitchFamily="34" charset="0"/>
              </a:rPr>
              <a:t>시리즈 데이터 수집 제품</a:t>
            </a:r>
            <a:r>
              <a:rPr lang="en-US" altLang="ko-KR" sz="1400" b="0" baseline="0" dirty="0" smtClean="0">
                <a:latin typeface="Arial Narrow" pitchFamily="34" charset="0"/>
              </a:rPr>
              <a:t>, IF-RIO </a:t>
            </a:r>
            <a:r>
              <a:rPr lang="ko-KR" altLang="en-US" sz="1400" b="0" baseline="0" dirty="0" smtClean="0">
                <a:latin typeface="Arial Narrow" pitchFamily="34" charset="0"/>
              </a:rPr>
              <a:t>제품 라인</a:t>
            </a:r>
            <a:r>
              <a:rPr lang="en-US" altLang="ko-KR" sz="1400" b="0" baseline="0" dirty="0" smtClean="0">
                <a:latin typeface="Arial Narrow" pitchFamily="34" charset="0"/>
              </a:rPr>
              <a:t>, </a:t>
            </a:r>
            <a:r>
              <a:rPr lang="en-US" altLang="ko-KR" sz="1400" b="0" baseline="0" dirty="0" err="1" smtClean="0">
                <a:latin typeface="Arial Narrow" pitchFamily="34" charset="0"/>
              </a:rPr>
              <a:t>CompactRIO</a:t>
            </a:r>
            <a:r>
              <a:rPr lang="en-US" altLang="ko-KR" sz="1400" b="0" baseline="0" dirty="0" smtClean="0">
                <a:latin typeface="Arial Narrow" pitchFamily="34" charset="0"/>
              </a:rPr>
              <a:t> </a:t>
            </a:r>
            <a:r>
              <a:rPr lang="ko-KR" altLang="en-US" sz="1400" b="0" baseline="0" dirty="0" smtClean="0">
                <a:latin typeface="Arial Narrow" pitchFamily="34" charset="0"/>
              </a:rPr>
              <a:t>플랫폼 그리고 </a:t>
            </a:r>
            <a:r>
              <a:rPr lang="en-US" altLang="ko-KR" sz="1400" b="0" baseline="0" dirty="0" smtClean="0">
                <a:latin typeface="Arial Narrow" pitchFamily="34" charset="0"/>
              </a:rPr>
              <a:t>Compact Vision </a:t>
            </a:r>
            <a:r>
              <a:rPr lang="ko-KR" altLang="en-US" sz="1400" b="0" baseline="0" dirty="0" smtClean="0">
                <a:latin typeface="Arial Narrow" pitchFamily="34" charset="0"/>
              </a:rPr>
              <a:t>시스템을 포함한 여러 </a:t>
            </a:r>
            <a:r>
              <a:rPr lang="ko-KR" altLang="en-US" sz="1400" b="0" baseline="0" dirty="0" err="1" smtClean="0">
                <a:latin typeface="Arial Narrow" pitchFamily="34" charset="0"/>
              </a:rPr>
              <a:t>타겟들을</a:t>
            </a:r>
            <a:r>
              <a:rPr lang="ko-KR" altLang="en-US" sz="1400" b="0" baseline="0" dirty="0" smtClean="0">
                <a:latin typeface="Arial Narrow" pitchFamily="34" charset="0"/>
              </a:rPr>
              <a:t> 제공합니다</a:t>
            </a:r>
            <a:r>
              <a:rPr lang="en-US" altLang="ko-KR" sz="1400" b="0" baseline="0" dirty="0" smtClean="0">
                <a:latin typeface="Arial Narrow" pitchFamily="34" charset="0"/>
              </a:rPr>
              <a:t>.</a:t>
            </a:r>
            <a:endParaRPr lang="en-US" sz="1400" b="0" dirty="0" smtClean="0">
              <a:latin typeface="Arial Narrow" pitchFamily="34" charset="0"/>
            </a:endParaRPr>
          </a:p>
          <a:p>
            <a:endParaRPr lang="en-US" dirty="0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58825" y="525463"/>
            <a:ext cx="5480050" cy="4110037"/>
          </a:xfrm>
          <a:ln/>
        </p:spPr>
      </p:sp>
      <p:sp>
        <p:nvSpPr>
          <p:cNvPr id="35842" name="Notes Placeholder 3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US" dirty="0" smtClean="0">
                <a:latin typeface="Times New Roman" pitchFamily="18" charset="0"/>
              </a:rPr>
              <a:t>LabVIEW</a:t>
            </a:r>
            <a:r>
              <a:rPr lang="en-US" baseline="0" dirty="0" smtClean="0">
                <a:latin typeface="Times New Roman" pitchFamily="18" charset="0"/>
              </a:rPr>
              <a:t> FGPA </a:t>
            </a:r>
            <a:r>
              <a:rPr lang="ko-KR" altLang="en-US" baseline="0" dirty="0" smtClean="0">
                <a:latin typeface="Times New Roman" pitchFamily="18" charset="0"/>
              </a:rPr>
              <a:t>시스템의 패러다임을 이해하려면 기존 측정 시스템에서 볼 수 있는 특정 구성요소들을 이해해야 합니다</a:t>
            </a:r>
            <a:r>
              <a:rPr lang="en-US" altLang="ko-KR" baseline="0" dirty="0" smtClean="0">
                <a:latin typeface="Times New Roman" pitchFamily="18" charset="0"/>
              </a:rPr>
              <a:t>.</a:t>
            </a:r>
            <a:r>
              <a:rPr lang="ko-KR" altLang="en-US" baseline="0" dirty="0" smtClean="0">
                <a:latin typeface="Times New Roman" pitchFamily="18" charset="0"/>
              </a:rPr>
              <a:t> 기존 측정 시스템과 제어 시스템은 세 가지 기본 구성요소로 구성되어 있습니다</a:t>
            </a:r>
            <a:r>
              <a:rPr lang="en-US" dirty="0" smtClean="0">
                <a:latin typeface="Times New Roman" pitchFamily="18" charset="0"/>
              </a:rPr>
              <a:t>:</a:t>
            </a:r>
          </a:p>
          <a:p>
            <a:pPr lvl="2"/>
            <a:r>
              <a:rPr lang="en-US" altLang="ko-KR" dirty="0" smtClean="0">
                <a:latin typeface="Times New Roman" pitchFamily="18" charset="0"/>
              </a:rPr>
              <a:t>Windows</a:t>
            </a:r>
            <a:r>
              <a:rPr lang="ko-KR" altLang="en-US" dirty="0" smtClean="0">
                <a:latin typeface="Times New Roman" pitchFamily="18" charset="0"/>
              </a:rPr>
              <a:t>나 </a:t>
            </a:r>
            <a:r>
              <a:rPr lang="en-US" altLang="ko-KR" dirty="0" smtClean="0">
                <a:latin typeface="Times New Roman" pitchFamily="18" charset="0"/>
              </a:rPr>
              <a:t>Real-Time </a:t>
            </a:r>
            <a:r>
              <a:rPr lang="ko-KR" altLang="en-US" dirty="0" smtClean="0">
                <a:latin typeface="Times New Roman" pitchFamily="18" charset="0"/>
              </a:rPr>
              <a:t>운영체제</a:t>
            </a:r>
            <a:r>
              <a:rPr lang="en-US" altLang="ko-KR" dirty="0" smtClean="0">
                <a:latin typeface="Times New Roman" pitchFamily="18" charset="0"/>
              </a:rPr>
              <a:t>(RTOS)</a:t>
            </a:r>
            <a:r>
              <a:rPr lang="ko-KR" altLang="en-US" dirty="0" smtClean="0">
                <a:latin typeface="Times New Roman" pitchFamily="18" charset="0"/>
              </a:rPr>
              <a:t>에서 구동되는 어플리케이션 소프트웨어</a:t>
            </a:r>
            <a:r>
              <a:rPr lang="en-US" altLang="ko-KR" dirty="0" smtClean="0">
                <a:latin typeface="Times New Roman" pitchFamily="18" charset="0"/>
              </a:rPr>
              <a:t>. </a:t>
            </a:r>
            <a:r>
              <a:rPr lang="ko-KR" altLang="en-US" dirty="0" smtClean="0">
                <a:latin typeface="Times New Roman" pitchFamily="18" charset="0"/>
              </a:rPr>
              <a:t>예를 들어</a:t>
            </a:r>
            <a:r>
              <a:rPr lang="en-US" altLang="ko-KR" dirty="0" smtClean="0">
                <a:latin typeface="Times New Roman" pitchFamily="18" charset="0"/>
              </a:rPr>
              <a:t>, LabVIEW </a:t>
            </a:r>
            <a:r>
              <a:rPr lang="ko-KR" altLang="en-US" dirty="0" smtClean="0">
                <a:latin typeface="Times New Roman" pitchFamily="18" charset="0"/>
              </a:rPr>
              <a:t>개발 환경</a:t>
            </a:r>
            <a:r>
              <a:rPr lang="en-US" altLang="ko-KR" dirty="0" smtClean="0">
                <a:latin typeface="Times New Roman" pitchFamily="18" charset="0"/>
              </a:rPr>
              <a:t>.</a:t>
            </a:r>
            <a:endParaRPr lang="en-US" dirty="0" smtClean="0">
              <a:latin typeface="Times New Roman" pitchFamily="18" charset="0"/>
            </a:endParaRPr>
          </a:p>
          <a:p>
            <a:pPr lvl="2"/>
            <a:r>
              <a:rPr lang="ko-KR" altLang="en-US" dirty="0" smtClean="0">
                <a:latin typeface="Times New Roman" pitchFamily="18" charset="0"/>
              </a:rPr>
              <a:t>하드웨어와 </a:t>
            </a:r>
            <a:r>
              <a:rPr lang="ko-KR" altLang="en-US" dirty="0" err="1" smtClean="0">
                <a:latin typeface="Times New Roman" pitchFamily="18" charset="0"/>
              </a:rPr>
              <a:t>인터페이스하는</a:t>
            </a:r>
            <a:r>
              <a:rPr lang="ko-KR" altLang="en-US" dirty="0" smtClean="0">
                <a:latin typeface="Times New Roman" pitchFamily="18" charset="0"/>
              </a:rPr>
              <a:t> 드라이버 소프트웨어와 함수</a:t>
            </a:r>
            <a:r>
              <a:rPr lang="en-US" altLang="ko-KR" dirty="0" smtClean="0">
                <a:latin typeface="Times New Roman" pitchFamily="18" charset="0"/>
              </a:rPr>
              <a:t>. </a:t>
            </a:r>
            <a:r>
              <a:rPr lang="ko-KR" altLang="en-US" dirty="0" smtClean="0">
                <a:latin typeface="Times New Roman" pitchFamily="18" charset="0"/>
              </a:rPr>
              <a:t>예를 들어</a:t>
            </a:r>
            <a:r>
              <a:rPr lang="en-US" altLang="ko-KR" dirty="0" smtClean="0">
                <a:latin typeface="Times New Roman" pitchFamily="18" charset="0"/>
              </a:rPr>
              <a:t>, NI-</a:t>
            </a:r>
            <a:r>
              <a:rPr lang="en-US" altLang="ko-KR" dirty="0" err="1" smtClean="0">
                <a:latin typeface="Times New Roman" pitchFamily="18" charset="0"/>
              </a:rPr>
              <a:t>DAQmx</a:t>
            </a:r>
            <a:r>
              <a:rPr lang="en-US" altLang="ko-KR" dirty="0" smtClean="0">
                <a:latin typeface="Times New Roman" pitchFamily="18" charset="0"/>
              </a:rPr>
              <a:t> </a:t>
            </a:r>
            <a:r>
              <a:rPr lang="ko-KR" altLang="en-US" dirty="0" smtClean="0">
                <a:latin typeface="Times New Roman" pitchFamily="18" charset="0"/>
              </a:rPr>
              <a:t>드라이버</a:t>
            </a:r>
            <a:r>
              <a:rPr lang="en-US" altLang="ko-KR" dirty="0" smtClean="0">
                <a:latin typeface="Times New Roman" pitchFamily="18" charset="0"/>
              </a:rPr>
              <a:t>.</a:t>
            </a:r>
            <a:endParaRPr lang="en-US" dirty="0" smtClean="0">
              <a:latin typeface="Times New Roman" pitchFamily="18" charset="0"/>
            </a:endParaRPr>
          </a:p>
          <a:p>
            <a:pPr lvl="2"/>
            <a:r>
              <a:rPr lang="ko-KR" altLang="en-US" dirty="0" smtClean="0">
                <a:latin typeface="Times New Roman" pitchFamily="18" charset="0"/>
              </a:rPr>
              <a:t>마지막으로</a:t>
            </a:r>
            <a:r>
              <a:rPr lang="en-US" altLang="ko-KR" dirty="0" smtClean="0">
                <a:latin typeface="Times New Roman" pitchFamily="18" charset="0"/>
              </a:rPr>
              <a:t>, I/O </a:t>
            </a:r>
            <a:r>
              <a:rPr lang="ko-KR" altLang="en-US" dirty="0" smtClean="0">
                <a:latin typeface="Times New Roman" pitchFamily="18" charset="0"/>
              </a:rPr>
              <a:t>하드웨어</a:t>
            </a:r>
            <a:r>
              <a:rPr lang="en-US" altLang="ko-KR" dirty="0" smtClean="0">
                <a:latin typeface="Times New Roman" pitchFamily="18" charset="0"/>
              </a:rPr>
              <a:t>. </a:t>
            </a:r>
            <a:r>
              <a:rPr lang="ko-KR" altLang="en-US" dirty="0" smtClean="0">
                <a:latin typeface="Times New Roman" pitchFamily="18" charset="0"/>
              </a:rPr>
              <a:t>본 특정 예제에서는 </a:t>
            </a:r>
            <a:r>
              <a:rPr lang="en-US" altLang="ko-KR" dirty="0" smtClean="0">
                <a:latin typeface="Times New Roman" pitchFamily="18" charset="0"/>
              </a:rPr>
              <a:t>M </a:t>
            </a:r>
            <a:r>
              <a:rPr lang="ko-KR" altLang="en-US" dirty="0" smtClean="0">
                <a:latin typeface="Times New Roman" pitchFamily="18" charset="0"/>
              </a:rPr>
              <a:t>시리즈 </a:t>
            </a:r>
            <a:r>
              <a:rPr lang="en-US" altLang="ko-KR" dirty="0" smtClean="0">
                <a:latin typeface="Times New Roman" pitchFamily="18" charset="0"/>
              </a:rPr>
              <a:t>DAQ</a:t>
            </a:r>
            <a:r>
              <a:rPr lang="ko-KR" altLang="en-US" baseline="0" dirty="0" smtClean="0">
                <a:latin typeface="Times New Roman" pitchFamily="18" charset="0"/>
              </a:rPr>
              <a:t> 디바이스를 이용합니다</a:t>
            </a:r>
            <a:r>
              <a:rPr lang="en-US" altLang="ko-KR" baseline="0" dirty="0" smtClean="0">
                <a:latin typeface="Times New Roman" pitchFamily="18" charset="0"/>
              </a:rPr>
              <a:t>.</a:t>
            </a:r>
            <a:endParaRPr lang="en-US" dirty="0" smtClean="0">
              <a:latin typeface="Times New Roman" pitchFamily="18" charset="0"/>
            </a:endParaRPr>
          </a:p>
          <a:p>
            <a:r>
              <a:rPr lang="ko-KR" altLang="en-US" dirty="0" err="1" smtClean="0">
                <a:latin typeface="Times New Roman" pitchFamily="18" charset="0"/>
              </a:rPr>
              <a:t>내쇼날인스트루먼트가</a:t>
            </a:r>
            <a:r>
              <a:rPr lang="ko-KR" altLang="en-US" dirty="0" smtClean="0">
                <a:latin typeface="Times New Roman" pitchFamily="18" charset="0"/>
              </a:rPr>
              <a:t> </a:t>
            </a:r>
            <a:r>
              <a:rPr lang="en-US" altLang="ko-KR" dirty="0" smtClean="0">
                <a:latin typeface="Times New Roman" pitchFamily="18" charset="0"/>
              </a:rPr>
              <a:t>M </a:t>
            </a:r>
            <a:r>
              <a:rPr lang="ko-KR" altLang="en-US" dirty="0" smtClean="0">
                <a:latin typeface="Times New Roman" pitchFamily="18" charset="0"/>
              </a:rPr>
              <a:t>시리즈를 개발했을 당시</a:t>
            </a:r>
            <a:r>
              <a:rPr lang="en-US" altLang="ko-KR" dirty="0" smtClean="0">
                <a:latin typeface="Times New Roman" pitchFamily="18" charset="0"/>
              </a:rPr>
              <a:t>, </a:t>
            </a:r>
            <a:r>
              <a:rPr lang="ko-KR" altLang="en-US" dirty="0" smtClean="0">
                <a:latin typeface="Times New Roman" pitchFamily="18" charset="0"/>
              </a:rPr>
              <a:t>개발자들은 가능한 많은 범용 기능을 </a:t>
            </a:r>
            <a:r>
              <a:rPr lang="en-US" altLang="ko-KR" dirty="0" smtClean="0">
                <a:latin typeface="Times New Roman" pitchFamily="18" charset="0"/>
              </a:rPr>
              <a:t>DAQ </a:t>
            </a:r>
            <a:r>
              <a:rPr lang="ko-KR" altLang="en-US" dirty="0" smtClean="0">
                <a:latin typeface="Times New Roman" pitchFamily="18" charset="0"/>
              </a:rPr>
              <a:t>디바이스상의 </a:t>
            </a:r>
            <a:r>
              <a:rPr lang="en-US" altLang="ko-KR" dirty="0" smtClean="0">
                <a:latin typeface="Times New Roman" pitchFamily="18" charset="0"/>
              </a:rPr>
              <a:t>ASIC</a:t>
            </a:r>
            <a:r>
              <a:rPr lang="ko-KR" altLang="en-US" dirty="0" smtClean="0">
                <a:latin typeface="Times New Roman" pitchFamily="18" charset="0"/>
              </a:rPr>
              <a:t>에 축적시켰습니다</a:t>
            </a:r>
            <a:r>
              <a:rPr lang="en-US" altLang="ko-KR" dirty="0" smtClean="0">
                <a:latin typeface="Times New Roman" pitchFamily="18" charset="0"/>
              </a:rPr>
              <a:t>. </a:t>
            </a:r>
            <a:r>
              <a:rPr lang="ko-KR" altLang="en-US" dirty="0" smtClean="0">
                <a:latin typeface="Times New Roman" pitchFamily="18" charset="0"/>
              </a:rPr>
              <a:t>이 과정은 모든 기능이 소프트웨어를 통해 접근이 가능하기 때문에 </a:t>
            </a:r>
            <a:r>
              <a:rPr lang="ko-KR" altLang="en-US" dirty="0" smtClean="0">
                <a:latin typeface="Times New Roman" pitchFamily="18" charset="0"/>
              </a:rPr>
              <a:t>광범위한 </a:t>
            </a:r>
            <a:r>
              <a:rPr lang="ko-KR" altLang="en-US" dirty="0" smtClean="0">
                <a:latin typeface="Times New Roman" pitchFamily="18" charset="0"/>
              </a:rPr>
              <a:t>드라이버 소프트웨어가 필요했습니다</a:t>
            </a:r>
            <a:r>
              <a:rPr lang="en-US" altLang="ko-KR" dirty="0" smtClean="0">
                <a:latin typeface="Times New Roman" pitchFamily="18" charset="0"/>
              </a:rPr>
              <a:t>. </a:t>
            </a:r>
            <a:r>
              <a:rPr lang="ko-KR" altLang="en-US" dirty="0" smtClean="0">
                <a:latin typeface="Times New Roman" pitchFamily="18" charset="0"/>
              </a:rPr>
              <a:t>본 접근방식의 단점은  모든 디바이스 기능이 고정되어야 한다는 점입니다</a:t>
            </a:r>
            <a:r>
              <a:rPr lang="en-US" altLang="ko-KR" dirty="0" smtClean="0">
                <a:latin typeface="Times New Roman" pitchFamily="18" charset="0"/>
              </a:rPr>
              <a:t>. </a:t>
            </a:r>
            <a:r>
              <a:rPr lang="ko-KR" altLang="en-US" dirty="0" smtClean="0">
                <a:latin typeface="Times New Roman" pitchFamily="18" charset="0"/>
              </a:rPr>
              <a:t>이 같은 시스템의 맞춤화는 어플리케이션 소프트웨어 레이어에서 프로그래밍을 통해 이루어졌습니다</a:t>
            </a:r>
            <a:r>
              <a:rPr lang="en-US" altLang="ko-KR" dirty="0" smtClean="0">
                <a:latin typeface="Times New Roman" pitchFamily="18" charset="0"/>
              </a:rPr>
              <a:t>.</a:t>
            </a:r>
            <a:endParaRPr lang="en-US" dirty="0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58825" y="525463"/>
            <a:ext cx="5480050" cy="4110037"/>
          </a:xfrm>
          <a:ln/>
        </p:spPr>
      </p:sp>
      <p:sp>
        <p:nvSpPr>
          <p:cNvPr id="37890" name="Notes Placeholder 3"/>
          <p:cNvSpPr>
            <a:spLocks noGrp="1"/>
          </p:cNvSpPr>
          <p:nvPr>
            <p:ph type="body" sz="quarter" idx="10"/>
          </p:nvPr>
        </p:nvSpPr>
        <p:spPr>
          <a:noFill/>
          <a:ln/>
        </p:spPr>
        <p:txBody>
          <a:bodyPr/>
          <a:lstStyle/>
          <a:p>
            <a:r>
              <a:rPr lang="en-US" dirty="0" smtClean="0">
                <a:latin typeface="Times New Roman" pitchFamily="18" charset="0"/>
              </a:rPr>
              <a:t>LabVIEW FPGA </a:t>
            </a:r>
            <a:r>
              <a:rPr lang="ko-KR" altLang="en-US" dirty="0" smtClean="0">
                <a:latin typeface="Times New Roman" pitchFamily="18" charset="0"/>
              </a:rPr>
              <a:t>기반 측정 시스템을 사용할 때 본 패러다임에는 변화가 생깁니다</a:t>
            </a:r>
            <a:r>
              <a:rPr lang="en-US" altLang="ko-KR" dirty="0" smtClean="0">
                <a:latin typeface="Times New Roman" pitchFamily="18" charset="0"/>
              </a:rPr>
              <a:t>. </a:t>
            </a:r>
            <a:r>
              <a:rPr lang="ko-KR" altLang="en-US" dirty="0" smtClean="0">
                <a:latin typeface="Times New Roman" pitchFamily="18" charset="0"/>
              </a:rPr>
              <a:t>어플리케이션 소프트웨어가 </a:t>
            </a:r>
            <a:r>
              <a:rPr lang="en-US" altLang="ko-KR" dirty="0" smtClean="0">
                <a:latin typeface="Times New Roman" pitchFamily="18" charset="0"/>
              </a:rPr>
              <a:t>Windows</a:t>
            </a:r>
            <a:r>
              <a:rPr lang="ko-KR" altLang="en-US" baseline="0" dirty="0" smtClean="0">
                <a:latin typeface="Times New Roman" pitchFamily="18" charset="0"/>
              </a:rPr>
              <a:t>나 </a:t>
            </a:r>
            <a:r>
              <a:rPr lang="en-US" altLang="ko-KR" baseline="0" dirty="0" smtClean="0">
                <a:latin typeface="Times New Roman" pitchFamily="18" charset="0"/>
              </a:rPr>
              <a:t>RTOS</a:t>
            </a:r>
            <a:r>
              <a:rPr lang="ko-KR" altLang="en-US" baseline="0" dirty="0" smtClean="0">
                <a:latin typeface="Times New Roman" pitchFamily="18" charset="0"/>
              </a:rPr>
              <a:t>에서</a:t>
            </a:r>
            <a:r>
              <a:rPr lang="en-US" altLang="ko-KR" baseline="0" dirty="0" smtClean="0">
                <a:latin typeface="Times New Roman" pitchFamily="18" charset="0"/>
              </a:rPr>
              <a:t> </a:t>
            </a:r>
            <a:r>
              <a:rPr lang="ko-KR" altLang="en-US" baseline="0" dirty="0" smtClean="0">
                <a:latin typeface="Times New Roman" pitchFamily="18" charset="0"/>
              </a:rPr>
              <a:t>구동되지만</a:t>
            </a:r>
            <a:r>
              <a:rPr lang="en-US" altLang="ko-KR" baseline="0" dirty="0" smtClean="0">
                <a:latin typeface="Times New Roman" pitchFamily="18" charset="0"/>
              </a:rPr>
              <a:t>, NI-RIO </a:t>
            </a:r>
            <a:r>
              <a:rPr lang="ko-KR" altLang="en-US" baseline="0" dirty="0" smtClean="0">
                <a:latin typeface="Times New Roman" pitchFamily="18" charset="0"/>
              </a:rPr>
              <a:t>드라이버가 하드웨어와의 인터페이스 기능을 제공합니다</a:t>
            </a:r>
            <a:r>
              <a:rPr lang="en-US" altLang="ko-KR" baseline="0" dirty="0" smtClean="0">
                <a:latin typeface="Times New Roman" pitchFamily="18" charset="0"/>
              </a:rPr>
              <a:t>. R </a:t>
            </a:r>
            <a:r>
              <a:rPr lang="ko-KR" altLang="en-US" baseline="0" dirty="0" smtClean="0">
                <a:latin typeface="Times New Roman" pitchFamily="18" charset="0"/>
              </a:rPr>
              <a:t>시리즈 </a:t>
            </a:r>
            <a:r>
              <a:rPr lang="en-US" altLang="ko-KR" baseline="0" dirty="0" smtClean="0">
                <a:latin typeface="Times New Roman" pitchFamily="18" charset="0"/>
              </a:rPr>
              <a:t>DAQ </a:t>
            </a:r>
            <a:r>
              <a:rPr lang="ko-KR" altLang="en-US" baseline="0" dirty="0" smtClean="0">
                <a:latin typeface="Times New Roman" pitchFamily="18" charset="0"/>
              </a:rPr>
              <a:t>디바이스의 경우</a:t>
            </a:r>
            <a:r>
              <a:rPr lang="en-US" altLang="ko-KR" baseline="0" dirty="0" smtClean="0">
                <a:latin typeface="Times New Roman" pitchFamily="18" charset="0"/>
              </a:rPr>
              <a:t>, </a:t>
            </a:r>
            <a:r>
              <a:rPr lang="ko-KR" altLang="en-US" baseline="0" dirty="0" smtClean="0">
                <a:latin typeface="Times New Roman" pitchFamily="18" charset="0"/>
              </a:rPr>
              <a:t>벤더 정의 상용 하드웨어를 사용할 수 있으며 </a:t>
            </a:r>
            <a:r>
              <a:rPr lang="en-US" altLang="ko-KR" baseline="0" dirty="0" smtClean="0">
                <a:latin typeface="Times New Roman" pitchFamily="18" charset="0"/>
              </a:rPr>
              <a:t>LabVIEW FPGA</a:t>
            </a:r>
            <a:r>
              <a:rPr lang="ko-KR" altLang="en-US" baseline="0" dirty="0" smtClean="0">
                <a:latin typeface="Times New Roman" pitchFamily="18" charset="0"/>
              </a:rPr>
              <a:t>를 사용하여 본 디바이스의 기능을 수정할 수 있습니다</a:t>
            </a:r>
            <a:r>
              <a:rPr lang="en-US" altLang="ko-KR" baseline="0" dirty="0" smtClean="0">
                <a:latin typeface="Times New Roman" pitchFamily="18" charset="0"/>
              </a:rPr>
              <a:t>. RIO </a:t>
            </a:r>
            <a:r>
              <a:rPr lang="ko-KR" altLang="en-US" baseline="0" dirty="0" smtClean="0">
                <a:latin typeface="Times New Roman" pitchFamily="18" charset="0"/>
              </a:rPr>
              <a:t>하드웨어 플랫폼의 </a:t>
            </a:r>
            <a:r>
              <a:rPr lang="en-US" altLang="ko-KR" baseline="0" dirty="0" smtClean="0">
                <a:latin typeface="Times New Roman" pitchFamily="18" charset="0"/>
              </a:rPr>
              <a:t>FPGA (ASIC </a:t>
            </a:r>
            <a:r>
              <a:rPr lang="ko-KR" altLang="en-US" baseline="0" dirty="0" smtClean="0">
                <a:latin typeface="Times New Roman" pitchFamily="18" charset="0"/>
              </a:rPr>
              <a:t>대체</a:t>
            </a:r>
            <a:r>
              <a:rPr lang="en-US" altLang="ko-KR" baseline="0" dirty="0" smtClean="0">
                <a:latin typeface="Times New Roman" pitchFamily="18" charset="0"/>
              </a:rPr>
              <a:t>)</a:t>
            </a:r>
            <a:r>
              <a:rPr lang="ko-KR" altLang="en-US" baseline="0" dirty="0" smtClean="0">
                <a:latin typeface="Times New Roman" pitchFamily="18" charset="0"/>
              </a:rPr>
              <a:t>는 디바이스 기능을 정의하기 때문에 소프트웨어를 사용하여 디바이스 기능을 정의할 수 있습니다</a:t>
            </a:r>
            <a:r>
              <a:rPr lang="en-US" altLang="ko-KR" baseline="0" dirty="0" smtClean="0">
                <a:latin typeface="Times New Roman" pitchFamily="18" charset="0"/>
              </a:rPr>
              <a:t>.</a:t>
            </a:r>
          </a:p>
          <a:p>
            <a:r>
              <a:rPr lang="ko-KR" altLang="en-US" baseline="0" dirty="0" smtClean="0">
                <a:latin typeface="Times New Roman" pitchFamily="18" charset="0"/>
              </a:rPr>
              <a:t>최종 사용자는 본 패러다임을 이용하여 </a:t>
            </a:r>
            <a:r>
              <a:rPr lang="en-US" altLang="ko-KR" baseline="0" dirty="0" smtClean="0">
                <a:latin typeface="Times New Roman" pitchFamily="18" charset="0"/>
              </a:rPr>
              <a:t>FPGA</a:t>
            </a:r>
            <a:r>
              <a:rPr lang="ko-KR" altLang="en-US" baseline="0" dirty="0" smtClean="0">
                <a:latin typeface="Times New Roman" pitchFamily="18" charset="0"/>
              </a:rPr>
              <a:t>와 보드레벨 하드웨어 디자인을 이해할 필요없이 </a:t>
            </a:r>
            <a:r>
              <a:rPr lang="en-US" altLang="ko-KR" baseline="0" dirty="0" smtClean="0">
                <a:latin typeface="Times New Roman" pitchFamily="18" charset="0"/>
              </a:rPr>
              <a:t>FPGA</a:t>
            </a:r>
            <a:r>
              <a:rPr lang="ko-KR" altLang="en-US" baseline="0" dirty="0" smtClean="0">
                <a:latin typeface="Times New Roman" pitchFamily="18" charset="0"/>
              </a:rPr>
              <a:t>의 성능과 유연성을 갖춘 </a:t>
            </a:r>
            <a:r>
              <a:rPr lang="en-US" altLang="ko-KR" baseline="0" dirty="0" smtClean="0">
                <a:latin typeface="Times New Roman" pitchFamily="18" charset="0"/>
              </a:rPr>
              <a:t>I/O </a:t>
            </a:r>
            <a:r>
              <a:rPr lang="ko-KR" altLang="en-US" baseline="0" dirty="0" smtClean="0">
                <a:latin typeface="Times New Roman" pitchFamily="18" charset="0"/>
              </a:rPr>
              <a:t>플랫폼을 구축하게 됩니다</a:t>
            </a:r>
            <a:r>
              <a:rPr lang="en-US" altLang="ko-KR" baseline="0" dirty="0" smtClean="0">
                <a:latin typeface="Times New Roman" pitchFamily="18" charset="0"/>
              </a:rPr>
              <a:t>.</a:t>
            </a:r>
            <a:endParaRPr lang="en-US" dirty="0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Notes Placeholder 3"/>
          <p:cNvSpPr>
            <a:spLocks noGrp="1"/>
          </p:cNvSpPr>
          <p:nvPr>
            <p:ph type="body" sz="quarter" idx="10"/>
          </p:nvPr>
        </p:nvSpPr>
        <p:spPr>
          <a:noFill/>
          <a:ln/>
        </p:spPr>
        <p:txBody>
          <a:bodyPr/>
          <a:lstStyle/>
          <a:p>
            <a:pPr marL="304558" indent="-304558"/>
            <a:r>
              <a:rPr lang="ko-KR" altLang="en-US" dirty="0" smtClean="0">
                <a:latin typeface="Times New Roman" pitchFamily="18" charset="0"/>
              </a:rPr>
              <a:t>다음 </a:t>
            </a:r>
            <a:r>
              <a:rPr lang="en-US" altLang="ko-KR" dirty="0" smtClean="0">
                <a:latin typeface="Times New Roman" pitchFamily="18" charset="0"/>
              </a:rPr>
              <a:t>NI </a:t>
            </a:r>
            <a:r>
              <a:rPr lang="ko-KR" altLang="en-US" dirty="0" smtClean="0">
                <a:latin typeface="Times New Roman" pitchFamily="18" charset="0"/>
              </a:rPr>
              <a:t>하드웨어 플랫폼은</a:t>
            </a:r>
            <a:r>
              <a:rPr lang="en-US" altLang="ko-KR" baseline="0" dirty="0" smtClean="0">
                <a:latin typeface="Times New Roman" pitchFamily="18" charset="0"/>
              </a:rPr>
              <a:t> FPGA</a:t>
            </a:r>
            <a:r>
              <a:rPr lang="ko-KR" altLang="en-US" baseline="0" dirty="0" smtClean="0">
                <a:latin typeface="Times New Roman" pitchFamily="18" charset="0"/>
              </a:rPr>
              <a:t>를 갖추고 있습니다</a:t>
            </a:r>
            <a:r>
              <a:rPr lang="en-US" altLang="ko-KR" baseline="0" dirty="0" smtClean="0">
                <a:latin typeface="Times New Roman" pitchFamily="18" charset="0"/>
              </a:rPr>
              <a:t>.</a:t>
            </a:r>
            <a:endParaRPr lang="en-US" dirty="0" smtClean="0">
              <a:latin typeface="Times New Roman" pitchFamily="18" charset="0"/>
            </a:endParaRPr>
          </a:p>
          <a:p>
            <a:pPr lvl="2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R </a:t>
            </a:r>
            <a:r>
              <a:rPr lang="ko-KR" altLang="en-US" dirty="0" smtClean="0">
                <a:latin typeface="Times New Roman" pitchFamily="18" charset="0"/>
                <a:cs typeface="Times New Roman" pitchFamily="18" charset="0"/>
              </a:rPr>
              <a:t>시리즈는 범용 데이터 수집 디바이스</a:t>
            </a:r>
            <a:r>
              <a:rPr lang="ko-KR" altLang="en-US" baseline="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ko-KR" altLang="en-US" baseline="0" dirty="0" err="1" smtClean="0">
                <a:latin typeface="Times New Roman" pitchFamily="18" charset="0"/>
                <a:cs typeface="Times New Roman" pitchFamily="18" charset="0"/>
              </a:rPr>
              <a:t>제품군입니다</a:t>
            </a:r>
            <a:r>
              <a:rPr lang="en-US" altLang="ko-KR" baseline="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ko-KR" altLang="en-US" baseline="0" dirty="0" smtClean="0">
                <a:latin typeface="Times New Roman" pitchFamily="18" charset="0"/>
                <a:cs typeface="Times New Roman" pitchFamily="18" charset="0"/>
              </a:rPr>
              <a:t>아날로그 </a:t>
            </a:r>
            <a:r>
              <a:rPr lang="en-US" altLang="ko-KR" baseline="0" dirty="0" smtClean="0">
                <a:latin typeface="Times New Roman" pitchFamily="18" charset="0"/>
                <a:cs typeface="Times New Roman" pitchFamily="18" charset="0"/>
              </a:rPr>
              <a:t>I/O</a:t>
            </a:r>
            <a:r>
              <a:rPr lang="ko-KR" altLang="en-US" baseline="0" dirty="0" smtClean="0">
                <a:latin typeface="Times New Roman" pitchFamily="18" charset="0"/>
                <a:cs typeface="Times New Roman" pitchFamily="18" charset="0"/>
              </a:rPr>
              <a:t>와 디지털 </a:t>
            </a:r>
            <a:r>
              <a:rPr lang="en-US" altLang="ko-KR" baseline="0" dirty="0" smtClean="0">
                <a:latin typeface="Times New Roman" pitchFamily="18" charset="0"/>
                <a:cs typeface="Times New Roman" pitchFamily="18" charset="0"/>
              </a:rPr>
              <a:t>I/O</a:t>
            </a:r>
            <a:r>
              <a:rPr lang="ko-KR" altLang="en-US" baseline="0" dirty="0" smtClean="0">
                <a:latin typeface="Times New Roman" pitchFamily="18" charset="0"/>
                <a:cs typeface="Times New Roman" pitchFamily="18" charset="0"/>
              </a:rPr>
              <a:t>를 포함하고 있는 </a:t>
            </a:r>
            <a:r>
              <a:rPr lang="en-US" altLang="ko-KR" baseline="0" dirty="0" smtClean="0">
                <a:latin typeface="Times New Roman" pitchFamily="18" charset="0"/>
                <a:cs typeface="Times New Roman" pitchFamily="18" charset="0"/>
              </a:rPr>
              <a:t>PXI</a:t>
            </a:r>
            <a:r>
              <a:rPr lang="ko-KR" altLang="en-US" baseline="0" dirty="0" smtClean="0">
                <a:latin typeface="Times New Roman" pitchFamily="18" charset="0"/>
                <a:cs typeface="Times New Roman" pitchFamily="18" charset="0"/>
              </a:rPr>
              <a:t>와 </a:t>
            </a:r>
            <a:r>
              <a:rPr lang="en-US" altLang="ko-KR" baseline="0" dirty="0" smtClean="0">
                <a:latin typeface="Times New Roman" pitchFamily="18" charset="0"/>
                <a:cs typeface="Times New Roman" pitchFamily="18" charset="0"/>
              </a:rPr>
              <a:t>PCI </a:t>
            </a:r>
            <a:r>
              <a:rPr lang="ko-KR" altLang="en-US" baseline="0" dirty="0" smtClean="0">
                <a:latin typeface="Times New Roman" pitchFamily="18" charset="0"/>
                <a:cs typeface="Times New Roman" pitchFamily="18" charset="0"/>
              </a:rPr>
              <a:t>버전이 있습니다</a:t>
            </a:r>
            <a:r>
              <a:rPr lang="en-US" altLang="ko-KR" baseline="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lvl="2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CompactRIO</a:t>
            </a:r>
            <a:r>
              <a:rPr lang="ko-KR" altLang="en-US" dirty="0" smtClean="0">
                <a:latin typeface="Times New Roman" pitchFamily="18" charset="0"/>
                <a:cs typeface="Times New Roman" pitchFamily="18" charset="0"/>
              </a:rPr>
              <a:t>는 머신 제어</a:t>
            </a:r>
            <a:r>
              <a:rPr lang="en-US" altLang="ko-KR" dirty="0" smtClean="0">
                <a:latin typeface="Times New Roman" pitchFamily="18" charset="0"/>
                <a:cs typeface="Times New Roman" pitchFamily="18" charset="0"/>
              </a:rPr>
              <a:t>, in-vehicle</a:t>
            </a:r>
            <a:r>
              <a:rPr lang="en-US" altLang="ko-KR" baseline="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ko-KR" altLang="en-US" baseline="0" dirty="0" smtClean="0">
                <a:latin typeface="Times New Roman" pitchFamily="18" charset="0"/>
                <a:cs typeface="Times New Roman" pitchFamily="18" charset="0"/>
              </a:rPr>
              <a:t>데이터 수집</a:t>
            </a:r>
            <a:r>
              <a:rPr lang="en-US" altLang="ko-KR" baseline="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ko-KR" altLang="en-US" baseline="0" dirty="0" smtClean="0">
                <a:latin typeface="Times New Roman" pitchFamily="18" charset="0"/>
                <a:cs typeface="Times New Roman" pitchFamily="18" charset="0"/>
              </a:rPr>
              <a:t>휴대 가능한 </a:t>
            </a:r>
            <a:r>
              <a:rPr lang="en-US" altLang="ko-KR" baseline="0" dirty="0" smtClean="0">
                <a:latin typeface="Times New Roman" pitchFamily="18" charset="0"/>
                <a:cs typeface="Times New Roman" pitchFamily="18" charset="0"/>
              </a:rPr>
              <a:t>NVH </a:t>
            </a:r>
            <a:r>
              <a:rPr lang="ko-KR" altLang="en-US" baseline="0" dirty="0" smtClean="0">
                <a:latin typeface="Times New Roman" pitchFamily="18" charset="0"/>
                <a:cs typeface="Times New Roman" pitchFamily="18" charset="0"/>
              </a:rPr>
              <a:t>어플리케이션에 사용되는 </a:t>
            </a:r>
            <a:r>
              <a:rPr lang="ko-KR" altLang="en-US" baseline="0" dirty="0" err="1" smtClean="0">
                <a:latin typeface="Times New Roman" pitchFamily="18" charset="0"/>
                <a:cs typeface="Times New Roman" pitchFamily="18" charset="0"/>
              </a:rPr>
              <a:t>임베디드</a:t>
            </a:r>
            <a:r>
              <a:rPr lang="ko-KR" altLang="en-US" baseline="0" dirty="0" smtClean="0">
                <a:latin typeface="Times New Roman" pitchFamily="18" charset="0"/>
                <a:cs typeface="Times New Roman" pitchFamily="18" charset="0"/>
              </a:rPr>
              <a:t> 시스템입니다</a:t>
            </a:r>
            <a:r>
              <a:rPr lang="en-US" altLang="ko-KR" baseline="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ko-KR" altLang="en-US" baseline="0" dirty="0" smtClean="0">
                <a:latin typeface="Times New Roman" pitchFamily="18" charset="0"/>
                <a:cs typeface="Times New Roman" pitchFamily="18" charset="0"/>
              </a:rPr>
              <a:t>본 플랫폼에 대한 자세한 정보는 </a:t>
            </a:r>
            <a:r>
              <a:rPr lang="en-US" altLang="ko-KR" baseline="0" dirty="0" smtClean="0">
                <a:latin typeface="Times New Roman" pitchFamily="18" charset="0"/>
                <a:cs typeface="Times New Roman" pitchFamily="18" charset="0"/>
              </a:rPr>
              <a:t>ni.com/</a:t>
            </a:r>
            <a:r>
              <a:rPr lang="en-US" altLang="ko-KR" baseline="0" dirty="0" err="1" smtClean="0">
                <a:latin typeface="Times New Roman" pitchFamily="18" charset="0"/>
                <a:cs typeface="Times New Roman" pitchFamily="18" charset="0"/>
              </a:rPr>
              <a:t>compactrio</a:t>
            </a:r>
            <a:r>
              <a:rPr lang="ko-KR" altLang="en-US" baseline="0" dirty="0" smtClean="0">
                <a:latin typeface="Times New Roman" pitchFamily="18" charset="0"/>
                <a:cs typeface="Times New Roman" pitchFamily="18" charset="0"/>
              </a:rPr>
              <a:t>를 참고하십시오</a:t>
            </a:r>
            <a:r>
              <a:rPr lang="en-US" altLang="ko-KR" baseline="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lvl="2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Compact Vision System (CVS)</a:t>
            </a:r>
            <a:r>
              <a:rPr lang="ko-KR" altLang="en-US" dirty="0" smtClean="0">
                <a:latin typeface="Times New Roman" pitchFamily="18" charset="0"/>
                <a:cs typeface="Times New Roman" pitchFamily="18" charset="0"/>
              </a:rPr>
              <a:t>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825x</a:t>
            </a:r>
            <a:r>
              <a:rPr lang="ko-KR" altLang="en-US" dirty="0" smtClean="0">
                <a:latin typeface="Times New Roman" pitchFamily="18" charset="0"/>
                <a:cs typeface="Times New Roman" pitchFamily="18" charset="0"/>
              </a:rPr>
              <a:t>는 최대 </a:t>
            </a:r>
            <a:r>
              <a:rPr lang="en-US" altLang="ko-KR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ko-KR" altLang="en-US" dirty="0" smtClean="0">
                <a:latin typeface="Times New Roman" pitchFamily="18" charset="0"/>
                <a:cs typeface="Times New Roman" pitchFamily="18" charset="0"/>
              </a:rPr>
              <a:t>대의 </a:t>
            </a:r>
            <a:r>
              <a:rPr lang="en-US" altLang="ko-KR" dirty="0" smtClean="0">
                <a:latin typeface="Times New Roman" pitchFamily="18" charset="0"/>
                <a:cs typeface="Times New Roman" pitchFamily="18" charset="0"/>
              </a:rPr>
              <a:t>IEEE 1394</a:t>
            </a:r>
            <a:r>
              <a:rPr lang="en-US" altLang="ko-KR" baseline="0" dirty="0" smtClean="0">
                <a:latin typeface="Times New Roman" pitchFamily="18" charset="0"/>
                <a:cs typeface="Times New Roman" pitchFamily="18" charset="0"/>
              </a:rPr>
              <a:t> FireWire </a:t>
            </a:r>
            <a:r>
              <a:rPr lang="ko-KR" altLang="en-US" baseline="0" dirty="0" smtClean="0">
                <a:latin typeface="Times New Roman" pitchFamily="18" charset="0"/>
                <a:cs typeface="Times New Roman" pitchFamily="18" charset="0"/>
              </a:rPr>
              <a:t>카메라에서 데이터를 수집할 수 있으며 </a:t>
            </a:r>
            <a:r>
              <a:rPr lang="en-US" altLang="ko-KR" baseline="0" dirty="0" smtClean="0">
                <a:latin typeface="Times New Roman" pitchFamily="18" charset="0"/>
                <a:cs typeface="Times New Roman" pitchFamily="18" charset="0"/>
              </a:rPr>
              <a:t>CVS</a:t>
            </a:r>
            <a:r>
              <a:rPr lang="ko-KR" altLang="en-US" baseline="0" dirty="0" smtClean="0">
                <a:latin typeface="Times New Roman" pitchFamily="18" charset="0"/>
                <a:cs typeface="Times New Roman" pitchFamily="18" charset="0"/>
              </a:rPr>
              <a:t>는 머신 비전 어플리케이션을 위한 완벽한 시스템입니다</a:t>
            </a:r>
            <a:r>
              <a:rPr lang="en-US" altLang="ko-KR" baseline="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ko-KR" altLang="en-US" baseline="0" dirty="0" smtClean="0">
                <a:latin typeface="Times New Roman" pitchFamily="18" charset="0"/>
                <a:cs typeface="Times New Roman" pitchFamily="18" charset="0"/>
              </a:rPr>
              <a:t>본 시스템은 </a:t>
            </a:r>
            <a:r>
              <a:rPr lang="en-US" altLang="ko-KR" baseline="0" dirty="0" smtClean="0">
                <a:latin typeface="Times New Roman" pitchFamily="18" charset="0"/>
                <a:cs typeface="Times New Roman" pitchFamily="18" charset="0"/>
              </a:rPr>
              <a:t>LabVIEW</a:t>
            </a:r>
            <a:r>
              <a:rPr lang="ko-KR" altLang="en-US" baseline="0" dirty="0" smtClean="0">
                <a:latin typeface="Times New Roman" pitchFamily="18" charset="0"/>
                <a:cs typeface="Times New Roman" pitchFamily="18" charset="0"/>
              </a:rPr>
              <a:t>를 사용하여 구성할 수 있는 </a:t>
            </a:r>
            <a:r>
              <a:rPr lang="en-US" altLang="ko-KR" baseline="0" dirty="0" smtClean="0">
                <a:latin typeface="Times New Roman" pitchFamily="18" charset="0"/>
                <a:cs typeface="Times New Roman" pitchFamily="18" charset="0"/>
              </a:rPr>
              <a:t>29</a:t>
            </a:r>
            <a:r>
              <a:rPr lang="ko-KR" altLang="en-US" baseline="0" dirty="0" smtClean="0">
                <a:latin typeface="Times New Roman" pitchFamily="18" charset="0"/>
                <a:cs typeface="Times New Roman" pitchFamily="18" charset="0"/>
              </a:rPr>
              <a:t>개 디지털 라인의 기능도 포함하고 있습니다</a:t>
            </a:r>
            <a:r>
              <a:rPr lang="en-US" altLang="ko-KR" baseline="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lvl="2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IF-RIO</a:t>
            </a:r>
            <a:r>
              <a:rPr lang="ko-KR" altLang="en-US" baseline="0" dirty="0" smtClean="0">
                <a:latin typeface="Times New Roman" pitchFamily="18" charset="0"/>
                <a:cs typeface="Times New Roman" pitchFamily="18" charset="0"/>
              </a:rPr>
              <a:t> 라인은 뛰어난 성능과 유연성을 갖춘 </a:t>
            </a:r>
            <a:r>
              <a:rPr lang="en-US" altLang="ko-KR" baseline="0" dirty="0" smtClean="0">
                <a:latin typeface="Times New Roman" pitchFamily="18" charset="0"/>
                <a:cs typeface="Times New Roman" pitchFamily="18" charset="0"/>
              </a:rPr>
              <a:t>IF </a:t>
            </a:r>
            <a:r>
              <a:rPr lang="ko-KR" altLang="en-US" baseline="0" dirty="0" err="1" smtClean="0">
                <a:latin typeface="Times New Roman" pitchFamily="18" charset="0"/>
                <a:cs typeface="Times New Roman" pitchFamily="18" charset="0"/>
              </a:rPr>
              <a:t>트랜시버로서</a:t>
            </a:r>
            <a:r>
              <a:rPr lang="ko-KR" altLang="en-US" baseline="0" dirty="0" smtClean="0">
                <a:latin typeface="Times New Roman" pitchFamily="18" charset="0"/>
                <a:cs typeface="Times New Roman" pitchFamily="18" charset="0"/>
              </a:rPr>
              <a:t> 소프트웨어 정의 라디오와 기타 통신 어플리케이션에 아주 적합합니다</a:t>
            </a:r>
            <a:r>
              <a:rPr lang="en-US" altLang="ko-KR" baseline="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0962" name="Slide Image Placeholder 4"/>
          <p:cNvSpPr>
            <a:spLocks noGrp="1" noRot="1" noChangeAspect="1"/>
          </p:cNvSpPr>
          <p:nvPr>
            <p:ph type="sldImg"/>
          </p:nvPr>
        </p:nvSpPr>
        <p:spPr>
          <a:xfrm>
            <a:off x="758825" y="525463"/>
            <a:ext cx="5480050" cy="4110037"/>
          </a:xfrm>
          <a:ln/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58825" y="525463"/>
            <a:ext cx="5480050" cy="4110037"/>
          </a:xfrm>
          <a:ln/>
        </p:spPr>
      </p:sp>
      <p:sp>
        <p:nvSpPr>
          <p:cNvPr id="43010" name="Notes Placeholder 3"/>
          <p:cNvSpPr>
            <a:spLocks noGrp="1"/>
          </p:cNvSpPr>
          <p:nvPr>
            <p:ph type="body" sz="quarter" idx="10"/>
          </p:nvPr>
        </p:nvSpPr>
        <p:spPr>
          <a:noFill/>
          <a:ln/>
        </p:spPr>
        <p:txBody>
          <a:bodyPr/>
          <a:lstStyle/>
          <a:p>
            <a:r>
              <a:rPr lang="en-US" dirty="0" smtClean="0">
                <a:latin typeface="Times New Roman" pitchFamily="18" charset="0"/>
              </a:rPr>
              <a:t>RIO</a:t>
            </a:r>
            <a:r>
              <a:rPr lang="en-US" baseline="0" dirty="0" smtClean="0">
                <a:latin typeface="Times New Roman" pitchFamily="18" charset="0"/>
              </a:rPr>
              <a:t> </a:t>
            </a:r>
            <a:r>
              <a:rPr lang="ko-KR" altLang="en-US" baseline="0" dirty="0" smtClean="0">
                <a:latin typeface="Times New Roman" pitchFamily="18" charset="0"/>
              </a:rPr>
              <a:t>플랫폼의 장점을 보다 잘 알아보기 위해 일부 맞춤 하드웨어 형태가 필요한 어플리케이션이 있다고 간주하겠습니다</a:t>
            </a:r>
            <a:r>
              <a:rPr lang="en-US" altLang="ko-KR" baseline="0" dirty="0" smtClean="0">
                <a:latin typeface="Times New Roman" pitchFamily="18" charset="0"/>
              </a:rPr>
              <a:t>. </a:t>
            </a:r>
            <a:r>
              <a:rPr lang="ko-KR" altLang="en-US" baseline="0" dirty="0" smtClean="0">
                <a:latin typeface="Times New Roman" pitchFamily="18" charset="0"/>
              </a:rPr>
              <a:t>본 경우에</a:t>
            </a:r>
            <a:r>
              <a:rPr lang="en-US" altLang="ko-KR" baseline="0" dirty="0" smtClean="0">
                <a:latin typeface="Times New Roman" pitchFamily="18" charset="0"/>
              </a:rPr>
              <a:t>, </a:t>
            </a:r>
            <a:r>
              <a:rPr lang="ko-KR" altLang="en-US" baseline="0" dirty="0" err="1" smtClean="0">
                <a:latin typeface="Times New Roman" pitchFamily="18" charset="0"/>
              </a:rPr>
              <a:t>펄스폭</a:t>
            </a:r>
            <a:r>
              <a:rPr lang="ko-KR" altLang="en-US" baseline="0" dirty="0" smtClean="0">
                <a:latin typeface="Times New Roman" pitchFamily="18" charset="0"/>
              </a:rPr>
              <a:t> 변조</a:t>
            </a:r>
            <a:r>
              <a:rPr lang="en-US" altLang="ko-KR" baseline="0" dirty="0" smtClean="0">
                <a:latin typeface="Times New Roman" pitchFamily="18" charset="0"/>
              </a:rPr>
              <a:t>(PWM) </a:t>
            </a:r>
            <a:r>
              <a:rPr lang="ko-KR" altLang="en-US" baseline="0" dirty="0" smtClean="0">
                <a:latin typeface="Times New Roman" pitchFamily="18" charset="0"/>
              </a:rPr>
              <a:t>모터 드라이버를 생각해 보겠습니다</a:t>
            </a:r>
            <a:r>
              <a:rPr lang="en-US" altLang="ko-KR" baseline="0" dirty="0" smtClean="0">
                <a:latin typeface="Times New Roman" pitchFamily="18" charset="0"/>
              </a:rPr>
              <a:t>. </a:t>
            </a:r>
            <a:r>
              <a:rPr lang="ko-KR" altLang="en-US" baseline="0" dirty="0" smtClean="0">
                <a:latin typeface="Times New Roman" pitchFamily="18" charset="0"/>
              </a:rPr>
              <a:t>본 디바이스를 디자인할 시 하드웨어 설계</a:t>
            </a:r>
            <a:r>
              <a:rPr lang="en-US" altLang="ko-KR" baseline="0" dirty="0" smtClean="0">
                <a:latin typeface="Times New Roman" pitchFamily="18" charset="0"/>
              </a:rPr>
              <a:t>, </a:t>
            </a:r>
            <a:r>
              <a:rPr lang="ko-KR" altLang="en-US" baseline="0" dirty="0" smtClean="0">
                <a:latin typeface="Times New Roman" pitchFamily="18" charset="0"/>
              </a:rPr>
              <a:t>소프트웨어 디자인</a:t>
            </a:r>
            <a:r>
              <a:rPr lang="en-US" altLang="ko-KR" baseline="0" dirty="0" smtClean="0">
                <a:latin typeface="Times New Roman" pitchFamily="18" charset="0"/>
              </a:rPr>
              <a:t>, </a:t>
            </a:r>
            <a:r>
              <a:rPr lang="ko-KR" altLang="en-US" baseline="0" dirty="0" err="1" smtClean="0">
                <a:latin typeface="Times New Roman" pitchFamily="18" charset="0"/>
              </a:rPr>
              <a:t>프로토타입</a:t>
            </a:r>
            <a:r>
              <a:rPr lang="ko-KR" altLang="en-US" baseline="0" dirty="0" smtClean="0">
                <a:latin typeface="Times New Roman" pitchFamily="18" charset="0"/>
              </a:rPr>
              <a:t> 구축 및 디바이스 처리량 테스트와 같은 여러 단계를 반복해야 합니다</a:t>
            </a:r>
            <a:r>
              <a:rPr lang="en-US" altLang="ko-KR" baseline="0" dirty="0" smtClean="0">
                <a:latin typeface="Times New Roman" pitchFamily="18" charset="0"/>
              </a:rPr>
              <a:t>. </a:t>
            </a:r>
            <a:r>
              <a:rPr lang="ko-KR" altLang="en-US" baseline="0" dirty="0" smtClean="0">
                <a:latin typeface="Times New Roman" pitchFamily="18" charset="0"/>
              </a:rPr>
              <a:t>특별한 문제가 발생하지 않으면 최고 </a:t>
            </a:r>
            <a:r>
              <a:rPr lang="en-US" altLang="ko-KR" baseline="0" dirty="0" smtClean="0">
                <a:latin typeface="Times New Roman" pitchFamily="18" charset="0"/>
              </a:rPr>
              <a:t>12</a:t>
            </a:r>
            <a:r>
              <a:rPr lang="ko-KR" altLang="en-US" baseline="0" dirty="0" smtClean="0">
                <a:latin typeface="Times New Roman" pitchFamily="18" charset="0"/>
              </a:rPr>
              <a:t>주의 기간과 </a:t>
            </a:r>
            <a:r>
              <a:rPr lang="en-US" altLang="ko-KR" baseline="0" dirty="0" smtClean="0">
                <a:latin typeface="Times New Roman" pitchFamily="18" charset="0"/>
              </a:rPr>
              <a:t>50,000.00 ~ 150,000.00 </a:t>
            </a:r>
            <a:r>
              <a:rPr lang="ko-KR" altLang="en-US" baseline="0" dirty="0" smtClean="0">
                <a:latin typeface="Times New Roman" pitchFamily="18" charset="0"/>
              </a:rPr>
              <a:t>달러가 소요됩니다</a:t>
            </a:r>
            <a:r>
              <a:rPr lang="en-US" altLang="ko-KR" baseline="0" dirty="0" smtClean="0">
                <a:latin typeface="Times New Roman" pitchFamily="18" charset="0"/>
              </a:rPr>
              <a:t>. </a:t>
            </a:r>
            <a:r>
              <a:rPr lang="ko-KR" altLang="en-US" baseline="0" dirty="0" smtClean="0">
                <a:latin typeface="Times New Roman" pitchFamily="18" charset="0"/>
              </a:rPr>
              <a:t>요구사항이 변경되고 디바이스에 변경을 가해야 한다고 생각해 보겠습니다</a:t>
            </a:r>
            <a:r>
              <a:rPr lang="en-US" altLang="ko-KR" baseline="0" dirty="0" smtClean="0">
                <a:latin typeface="Times New Roman" pitchFamily="18" charset="0"/>
              </a:rPr>
              <a:t>. </a:t>
            </a:r>
            <a:r>
              <a:rPr lang="ko-KR" altLang="en-US" baseline="0" dirty="0" smtClean="0">
                <a:latin typeface="Times New Roman" pitchFamily="18" charset="0"/>
              </a:rPr>
              <a:t>현재 </a:t>
            </a:r>
            <a:r>
              <a:rPr lang="ko-KR" altLang="en-US" baseline="0" dirty="0" err="1" smtClean="0">
                <a:latin typeface="Times New Roman" pitchFamily="18" charset="0"/>
              </a:rPr>
              <a:t>도터</a:t>
            </a:r>
            <a:r>
              <a:rPr lang="ko-KR" altLang="en-US" baseline="0" dirty="0" smtClean="0">
                <a:latin typeface="Times New Roman" pitchFamily="18" charset="0"/>
              </a:rPr>
              <a:t> 카드</a:t>
            </a:r>
            <a:r>
              <a:rPr lang="en-US" altLang="ko-KR" baseline="0" dirty="0" smtClean="0">
                <a:latin typeface="Times New Roman" pitchFamily="18" charset="0"/>
              </a:rPr>
              <a:t>(daughter card)</a:t>
            </a:r>
            <a:r>
              <a:rPr lang="ko-KR" altLang="en-US" baseline="0" dirty="0" smtClean="0">
                <a:latin typeface="Times New Roman" pitchFamily="18" charset="0"/>
              </a:rPr>
              <a:t>를 구축하여 이전에 디자인한 디바이스를 재사용하거나 원래 디바이스를 재 설계하여 변경사항을 수용하는 방법이 있습니다</a:t>
            </a:r>
            <a:r>
              <a:rPr lang="en-US" altLang="ko-KR" baseline="0" dirty="0" smtClean="0">
                <a:latin typeface="Times New Roman" pitchFamily="18" charset="0"/>
              </a:rPr>
              <a:t>. </a:t>
            </a:r>
            <a:r>
              <a:rPr lang="ko-KR" altLang="en-US" baseline="0" dirty="0" smtClean="0">
                <a:latin typeface="Times New Roman" pitchFamily="18" charset="0"/>
              </a:rPr>
              <a:t>하지만 이에 관계없이 디바이스 요구사항이 변경되면 개발 절차를 다시 거쳐야 합니다</a:t>
            </a:r>
            <a:r>
              <a:rPr lang="en-US" altLang="ko-KR" baseline="0" dirty="0" smtClean="0">
                <a:latin typeface="Times New Roman" pitchFamily="18" charset="0"/>
              </a:rPr>
              <a:t>. </a:t>
            </a:r>
            <a:endParaRPr lang="en-US" dirty="0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58825" y="525463"/>
            <a:ext cx="5480050" cy="4110037"/>
          </a:xfrm>
          <a:ln/>
        </p:spPr>
      </p:sp>
      <p:sp>
        <p:nvSpPr>
          <p:cNvPr id="45058" name="Notes Placeholder 3"/>
          <p:cNvSpPr>
            <a:spLocks noGrp="1"/>
          </p:cNvSpPr>
          <p:nvPr>
            <p:ph type="body" sz="quarter" idx="10"/>
          </p:nvPr>
        </p:nvSpPr>
        <p:spPr>
          <a:noFill/>
          <a:ln/>
        </p:spPr>
        <p:txBody>
          <a:bodyPr/>
          <a:lstStyle/>
          <a:p>
            <a:r>
              <a:rPr lang="en-US" dirty="0" smtClean="0">
                <a:latin typeface="Times New Roman" pitchFamily="18" charset="0"/>
              </a:rPr>
              <a:t>LabVIEW FPGA</a:t>
            </a:r>
            <a:r>
              <a:rPr lang="ko-KR" altLang="en-US" dirty="0" smtClean="0">
                <a:latin typeface="Times New Roman" pitchFamily="18" charset="0"/>
              </a:rPr>
              <a:t>를 사용하면 </a:t>
            </a:r>
            <a:r>
              <a:rPr lang="en-US" altLang="ko-KR" dirty="0" smtClean="0">
                <a:latin typeface="Times New Roman" pitchFamily="18" charset="0"/>
              </a:rPr>
              <a:t>LabVIEW</a:t>
            </a:r>
            <a:r>
              <a:rPr lang="ko-KR" altLang="en-US" dirty="0" smtClean="0">
                <a:latin typeface="Times New Roman" pitchFamily="18" charset="0"/>
              </a:rPr>
              <a:t>에서 모터 제어 기능을 정의할 수 있고 </a:t>
            </a:r>
            <a:r>
              <a:rPr lang="en-US" altLang="ko-KR" dirty="0" smtClean="0">
                <a:latin typeface="Times New Roman" pitchFamily="18" charset="0"/>
              </a:rPr>
              <a:t>VI</a:t>
            </a:r>
            <a:r>
              <a:rPr lang="ko-KR" altLang="en-US" dirty="0" smtClean="0">
                <a:latin typeface="Times New Roman" pitchFamily="18" charset="0"/>
              </a:rPr>
              <a:t>를 적합한 하드웨어 </a:t>
            </a:r>
            <a:r>
              <a:rPr lang="ko-KR" altLang="en-US" dirty="0" err="1" smtClean="0">
                <a:latin typeface="Times New Roman" pitchFamily="18" charset="0"/>
              </a:rPr>
              <a:t>타겟으로</a:t>
            </a:r>
            <a:r>
              <a:rPr lang="ko-KR" altLang="en-US" dirty="0" smtClean="0">
                <a:latin typeface="Times New Roman" pitchFamily="18" charset="0"/>
              </a:rPr>
              <a:t> 배포할 수 있습니다</a:t>
            </a:r>
            <a:r>
              <a:rPr lang="en-US" altLang="ko-KR" dirty="0" smtClean="0">
                <a:latin typeface="Times New Roman" pitchFamily="18" charset="0"/>
              </a:rPr>
              <a:t>. </a:t>
            </a:r>
            <a:r>
              <a:rPr lang="ko-KR" altLang="en-US" dirty="0" smtClean="0">
                <a:latin typeface="Times New Roman" pitchFamily="18" charset="0"/>
              </a:rPr>
              <a:t>본 툴을 이용하면 </a:t>
            </a:r>
            <a:r>
              <a:rPr lang="ko-KR" altLang="en-US" dirty="0" err="1" smtClean="0">
                <a:latin typeface="Times New Roman" pitchFamily="18" charset="0"/>
              </a:rPr>
              <a:t>로우</a:t>
            </a:r>
            <a:r>
              <a:rPr lang="ko-KR" altLang="en-US" dirty="0" smtClean="0">
                <a:latin typeface="Times New Roman" pitchFamily="18" charset="0"/>
              </a:rPr>
              <a:t> 레벨 하드웨어 개발 툴을 사용하거나 전체 하드웨어 개발 절차를 거칠 필요</a:t>
            </a:r>
            <a:r>
              <a:rPr lang="ko-KR" altLang="en-US" baseline="0" dirty="0" smtClean="0">
                <a:latin typeface="Times New Roman" pitchFamily="18" charset="0"/>
              </a:rPr>
              <a:t> 없이 맞춤 태스크를 실행할 수 있습니다</a:t>
            </a:r>
            <a:r>
              <a:rPr lang="en-US" altLang="ko-KR" baseline="0" dirty="0" smtClean="0">
                <a:latin typeface="Times New Roman" pitchFamily="18" charset="0"/>
              </a:rPr>
              <a:t>. </a:t>
            </a:r>
            <a:r>
              <a:rPr lang="ko-KR" altLang="en-US" baseline="0" dirty="0" smtClean="0">
                <a:latin typeface="Times New Roman" pitchFamily="18" charset="0"/>
              </a:rPr>
              <a:t>뿐만 아니라</a:t>
            </a:r>
            <a:r>
              <a:rPr lang="en-US" altLang="ko-KR" baseline="0" dirty="0" smtClean="0">
                <a:latin typeface="Times New Roman" pitchFamily="18" charset="0"/>
              </a:rPr>
              <a:t>, </a:t>
            </a:r>
            <a:r>
              <a:rPr lang="ko-KR" altLang="en-US" baseline="0" dirty="0" smtClean="0">
                <a:latin typeface="Times New Roman" pitchFamily="18" charset="0"/>
              </a:rPr>
              <a:t>기능 요구사항이 변경되면 </a:t>
            </a:r>
            <a:r>
              <a:rPr lang="en-US" altLang="ko-KR" baseline="0" dirty="0" smtClean="0">
                <a:latin typeface="Times New Roman" pitchFamily="18" charset="0"/>
              </a:rPr>
              <a:t>LabVIEW VI</a:t>
            </a:r>
            <a:r>
              <a:rPr lang="ko-KR" altLang="en-US" baseline="0" dirty="0" smtClean="0">
                <a:latin typeface="Times New Roman" pitchFamily="18" charset="0"/>
              </a:rPr>
              <a:t>를 간단히 개발하거나 변경하고 </a:t>
            </a:r>
            <a:r>
              <a:rPr lang="en-US" altLang="ko-KR" baseline="0" dirty="0" smtClean="0">
                <a:latin typeface="Times New Roman" pitchFamily="18" charset="0"/>
              </a:rPr>
              <a:t>VI</a:t>
            </a:r>
            <a:r>
              <a:rPr lang="ko-KR" altLang="en-US" baseline="0" dirty="0" smtClean="0">
                <a:latin typeface="Times New Roman" pitchFamily="18" charset="0"/>
              </a:rPr>
              <a:t>를 </a:t>
            </a:r>
            <a:r>
              <a:rPr lang="en-US" altLang="ko-KR" baseline="0" dirty="0" smtClean="0">
                <a:latin typeface="Times New Roman" pitchFamily="18" charset="0"/>
              </a:rPr>
              <a:t>NI </a:t>
            </a:r>
            <a:r>
              <a:rPr lang="ko-KR" altLang="en-US" baseline="0" dirty="0" smtClean="0">
                <a:latin typeface="Times New Roman" pitchFamily="18" charset="0"/>
              </a:rPr>
              <a:t>하드웨어에 다시 </a:t>
            </a:r>
            <a:r>
              <a:rPr lang="ko-KR" altLang="en-US" baseline="0" dirty="0" err="1" smtClean="0">
                <a:latin typeface="Times New Roman" pitchFamily="18" charset="0"/>
              </a:rPr>
              <a:t>다운로드할</a:t>
            </a:r>
            <a:r>
              <a:rPr lang="ko-KR" altLang="en-US" baseline="0" dirty="0" smtClean="0">
                <a:latin typeface="Times New Roman" pitchFamily="18" charset="0"/>
              </a:rPr>
              <a:t> 수 있습니다</a:t>
            </a:r>
            <a:r>
              <a:rPr lang="en-US" altLang="ko-KR" baseline="0" dirty="0" smtClean="0">
                <a:latin typeface="Times New Roman" pitchFamily="18" charset="0"/>
              </a:rPr>
              <a:t>.</a:t>
            </a:r>
            <a:endParaRPr lang="en-US" dirty="0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Slide Image Placeholder 4"/>
          <p:cNvSpPr>
            <a:spLocks noGrp="1" noRot="1" noChangeAspect="1"/>
          </p:cNvSpPr>
          <p:nvPr>
            <p:ph type="sldImg"/>
          </p:nvPr>
        </p:nvSpPr>
        <p:spPr>
          <a:xfrm>
            <a:off x="758825" y="525463"/>
            <a:ext cx="5480050" cy="4110037"/>
          </a:xfrm>
          <a:ln/>
        </p:spPr>
      </p:sp>
      <p:sp>
        <p:nvSpPr>
          <p:cNvPr id="47106" name="Notes Placeholder 8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US" sz="1400" b="1" dirty="0" smtClean="0">
                <a:solidFill>
                  <a:srgbClr val="000000"/>
                </a:solidFill>
                <a:latin typeface="Arial Narrow" pitchFamily="34" charset="0"/>
              </a:rPr>
              <a:t>C. LabVIEW FPGA </a:t>
            </a:r>
            <a:r>
              <a:rPr lang="ko-KR" altLang="en-US" sz="1400" b="1" dirty="0" smtClean="0">
                <a:solidFill>
                  <a:srgbClr val="000000"/>
                </a:solidFill>
                <a:latin typeface="Arial Narrow" pitchFamily="34" charset="0"/>
              </a:rPr>
              <a:t>어플리케이션</a:t>
            </a:r>
            <a:endParaRPr lang="en-US" sz="1400" b="1" dirty="0" smtClean="0">
              <a:solidFill>
                <a:srgbClr val="000000"/>
              </a:solidFill>
              <a:latin typeface="Arial Narrow" pitchFamily="34" charset="0"/>
            </a:endParaRP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LabVIEW FPGA Module</a:t>
            </a:r>
            <a:r>
              <a:rPr lang="ko-KR" altLang="en-US" dirty="0" smtClean="0">
                <a:latin typeface="Times New Roman" pitchFamily="18" charset="0"/>
                <a:cs typeface="Times New Roman" pitchFamily="18" charset="0"/>
              </a:rPr>
              <a:t>에 적합한 일반적인 어플리케이션에 대해 알아보겠습니다</a:t>
            </a:r>
            <a:r>
              <a:rPr lang="en-US" altLang="ko-KR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LabVIEW FPGA</a:t>
            </a:r>
            <a:r>
              <a:rPr lang="ko-KR" altLang="en-US" dirty="0" smtClean="0">
                <a:latin typeface="Times New Roman" pitchFamily="18" charset="0"/>
                <a:cs typeface="Times New Roman" pitchFamily="18" charset="0"/>
              </a:rPr>
              <a:t>는 맞춤 하드웨어의 개발이 필요한 어플리케이션에 매우 적합합니다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lvl="2"/>
            <a:r>
              <a:rPr lang="ko-KR" altLang="en-US" dirty="0" smtClean="0">
                <a:latin typeface="Times New Roman" pitchFamily="18" charset="0"/>
                <a:cs typeface="Times New Roman" pitchFamily="18" charset="0"/>
              </a:rPr>
              <a:t>아날로그 또는 디지털이 혼합된 </a:t>
            </a:r>
            <a:r>
              <a:rPr lang="en-US" altLang="ko-KR" dirty="0" smtClean="0">
                <a:latin typeface="Times New Roman" pitchFamily="18" charset="0"/>
                <a:cs typeface="Times New Roman" pitchFamily="18" charset="0"/>
              </a:rPr>
              <a:t>I/O</a:t>
            </a:r>
            <a:r>
              <a:rPr lang="ko-KR" altLang="en-US" dirty="0" smtClean="0">
                <a:latin typeface="Times New Roman" pitchFamily="18" charset="0"/>
                <a:cs typeface="Times New Roman" pitchFamily="18" charset="0"/>
              </a:rPr>
              <a:t>를 위해 직접 </a:t>
            </a:r>
            <a:r>
              <a:rPr lang="en-US" altLang="ko-KR" dirty="0" smtClean="0">
                <a:latin typeface="Times New Roman" pitchFamily="18" charset="0"/>
                <a:cs typeface="Times New Roman" pitchFamily="18" charset="0"/>
              </a:rPr>
              <a:t>I/O </a:t>
            </a:r>
            <a:r>
              <a:rPr lang="ko-KR" altLang="en-US" dirty="0" smtClean="0">
                <a:latin typeface="Times New Roman" pitchFamily="18" charset="0"/>
                <a:cs typeface="Times New Roman" pitchFamily="18" charset="0"/>
              </a:rPr>
              <a:t>하드웨어를 구현하고 맞춤 카운터나 펄스</a:t>
            </a:r>
            <a:r>
              <a:rPr lang="ko-KR" altLang="en-US" baseline="0" dirty="0" smtClean="0">
                <a:latin typeface="Times New Roman" pitchFamily="18" charset="0"/>
                <a:cs typeface="Times New Roman" pitchFamily="18" charset="0"/>
              </a:rPr>
              <a:t> 파형 변조 출력 구현 또는 맞춤 타이밍 및 </a:t>
            </a:r>
            <a:r>
              <a:rPr lang="ko-KR" altLang="en-US" baseline="0" dirty="0" err="1" smtClean="0">
                <a:latin typeface="Times New Roman" pitchFamily="18" charset="0"/>
                <a:cs typeface="Times New Roman" pitchFamily="18" charset="0"/>
              </a:rPr>
              <a:t>트리거링</a:t>
            </a:r>
            <a:r>
              <a:rPr lang="ko-KR" altLang="en-US" baseline="0" dirty="0" smtClean="0">
                <a:latin typeface="Times New Roman" pitchFamily="18" charset="0"/>
                <a:cs typeface="Times New Roman" pitchFamily="18" charset="0"/>
              </a:rPr>
              <a:t> 루틴을 구현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lvl="2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150 kHz</a:t>
            </a:r>
            <a:r>
              <a:rPr lang="ko-KR" altLang="en-US" baseline="0" dirty="0" smtClean="0">
                <a:latin typeface="Times New Roman" pitchFamily="18" charset="0"/>
                <a:cs typeface="Times New Roman" pitchFamily="18" charset="0"/>
              </a:rPr>
              <a:t> 이상 속도에서 실행하는 제어 루프 구현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lvl="2"/>
            <a:r>
              <a:rPr lang="ko-KR" altLang="en-US" dirty="0" smtClean="0">
                <a:latin typeface="Times New Roman" pitchFamily="18" charset="0"/>
                <a:cs typeface="Times New Roman" pitchFamily="18" charset="0"/>
              </a:rPr>
              <a:t>특정 통신 프로토콜과 인터페이스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lvl="2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I/O</a:t>
            </a:r>
            <a:r>
              <a:rPr lang="en-US" baseline="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ko-KR" altLang="en-US" baseline="0" dirty="0" smtClean="0">
                <a:latin typeface="Times New Roman" pitchFamily="18" charset="0"/>
                <a:cs typeface="Times New Roman" pitchFamily="18" charset="0"/>
              </a:rPr>
              <a:t>레벨의 필터나 센서 시뮬레이션과 같은 신호 처리 알고리즘을 구현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4" descr="7784_static"/>
          <p:cNvPicPr>
            <a:picLocks noChangeAspect="1" noChangeArrowheads="1"/>
          </p:cNvPicPr>
          <p:nvPr/>
        </p:nvPicPr>
        <p:blipFill>
          <a:blip r:embed="rId2"/>
          <a:srcRect l="1610"/>
          <a:stretch>
            <a:fillRect/>
          </a:stretch>
        </p:blipFill>
        <p:spPr bwMode="auto">
          <a:xfrm>
            <a:off x="1" y="381164"/>
            <a:ext cx="9144000" cy="64826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7"/>
          <p:cNvSpPr txBox="1"/>
          <p:nvPr/>
        </p:nvSpPr>
        <p:spPr>
          <a:xfrm>
            <a:off x="4877496" y="5248649"/>
            <a:ext cx="4266504" cy="1569644"/>
          </a:xfrm>
          <a:prstGeom prst="rect">
            <a:avLst/>
          </a:prstGeom>
          <a:noFill/>
        </p:spPr>
        <p:txBody>
          <a:bodyPr lIns="91424" tIns="45712" rIns="91424" bIns="45712">
            <a:spAutoFit/>
          </a:bodyPr>
          <a:lstStyle/>
          <a:p>
            <a:pPr algn="ctr" eaLnBrk="0" hangingPunct="0">
              <a:defRPr/>
            </a:pPr>
            <a:r>
              <a:rPr lang="en-US" sz="2400" dirty="0">
                <a:solidFill>
                  <a:schemeClr val="accent1"/>
                </a:solidFill>
              </a:rPr>
              <a:t>National Instruments</a:t>
            </a:r>
          </a:p>
          <a:p>
            <a:pPr algn="ctr" eaLnBrk="0" hangingPunct="0">
              <a:defRPr/>
            </a:pPr>
            <a:r>
              <a:rPr lang="en-US" sz="2400" dirty="0">
                <a:solidFill>
                  <a:schemeClr val="accent1"/>
                </a:solidFill>
              </a:rPr>
              <a:t>11500 North </a:t>
            </a:r>
            <a:r>
              <a:rPr lang="en-US" sz="2400" dirty="0" err="1">
                <a:solidFill>
                  <a:schemeClr val="accent1"/>
                </a:solidFill>
              </a:rPr>
              <a:t>Mopac</a:t>
            </a:r>
            <a:r>
              <a:rPr lang="en-US" sz="2400" dirty="0">
                <a:solidFill>
                  <a:schemeClr val="accent1"/>
                </a:solidFill>
              </a:rPr>
              <a:t> Expressway</a:t>
            </a:r>
          </a:p>
          <a:p>
            <a:pPr algn="ctr" eaLnBrk="0" hangingPunct="0">
              <a:defRPr/>
            </a:pPr>
            <a:r>
              <a:rPr lang="en-US" sz="2400" dirty="0">
                <a:solidFill>
                  <a:schemeClr val="accent1"/>
                </a:solidFill>
              </a:rPr>
              <a:t>Austin, Texas 78759</a:t>
            </a:r>
          </a:p>
          <a:p>
            <a:pPr algn="ctr" eaLnBrk="0" hangingPunct="0">
              <a:defRPr/>
            </a:pPr>
            <a:r>
              <a:rPr lang="en-US" sz="2400" dirty="0">
                <a:solidFill>
                  <a:schemeClr val="accent1"/>
                </a:solidFill>
              </a:rPr>
              <a:t>ni.com/training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38400" y="228601"/>
            <a:ext cx="6248400" cy="1143000"/>
          </a:xfrm>
        </p:spPr>
        <p:txBody>
          <a:bodyPr>
            <a:normAutofit/>
          </a:bodyPr>
          <a:lstStyle>
            <a:lvl1pPr algn="r">
              <a:defRPr sz="38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1" y="1752600"/>
            <a:ext cx="82296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1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2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3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4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61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7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98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69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ne Column w/Hea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1" y="1535114"/>
            <a:ext cx="8229600" cy="639762"/>
          </a:xfrm>
        </p:spPr>
        <p:txBody>
          <a:bodyPr anchor="b"/>
          <a:lstStyle>
            <a:lvl1pPr marL="0" indent="0">
              <a:buNone/>
              <a:defRPr sz="2400" b="0"/>
            </a:lvl1pPr>
            <a:lvl2pPr marL="457122" indent="0">
              <a:buNone/>
              <a:defRPr sz="2000" b="1"/>
            </a:lvl2pPr>
            <a:lvl3pPr marL="914245" indent="0">
              <a:buNone/>
              <a:defRPr sz="1800" b="1"/>
            </a:lvl3pPr>
            <a:lvl4pPr marL="1371367" indent="0">
              <a:buNone/>
              <a:defRPr sz="1600" b="1"/>
            </a:lvl4pPr>
            <a:lvl5pPr marL="1828490" indent="0">
              <a:buNone/>
              <a:defRPr sz="1600" b="1"/>
            </a:lvl5pPr>
            <a:lvl6pPr marL="2285613" indent="0">
              <a:buNone/>
              <a:defRPr sz="1600" b="1"/>
            </a:lvl6pPr>
            <a:lvl7pPr marL="2742736" indent="0">
              <a:buNone/>
              <a:defRPr sz="1600" b="1"/>
            </a:lvl7pPr>
            <a:lvl8pPr marL="3199858" indent="0">
              <a:buNone/>
              <a:defRPr sz="1600" b="1"/>
            </a:lvl8pPr>
            <a:lvl9pPr marL="365698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8229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1"/>
            <a:ext cx="3008312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2"/>
            <a:ext cx="3008312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122" indent="0">
              <a:buNone/>
              <a:defRPr sz="1200"/>
            </a:lvl2pPr>
            <a:lvl3pPr marL="914245" indent="0">
              <a:buNone/>
              <a:defRPr sz="1000"/>
            </a:lvl3pPr>
            <a:lvl4pPr marL="1371367" indent="0">
              <a:buNone/>
              <a:defRPr sz="900"/>
            </a:lvl4pPr>
            <a:lvl5pPr marL="1828490" indent="0">
              <a:buNone/>
              <a:defRPr sz="900"/>
            </a:lvl5pPr>
            <a:lvl6pPr marL="2285613" indent="0">
              <a:buNone/>
              <a:defRPr sz="900"/>
            </a:lvl6pPr>
            <a:lvl7pPr marL="2742736" indent="0">
              <a:buNone/>
              <a:defRPr sz="900"/>
            </a:lvl7pPr>
            <a:lvl8pPr marL="3199858" indent="0">
              <a:buNone/>
              <a:defRPr sz="900"/>
            </a:lvl8pPr>
            <a:lvl9pPr marL="365698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122" indent="0">
              <a:buNone/>
              <a:defRPr sz="2800"/>
            </a:lvl2pPr>
            <a:lvl3pPr marL="914245" indent="0">
              <a:buNone/>
              <a:defRPr sz="2400"/>
            </a:lvl3pPr>
            <a:lvl4pPr marL="1371367" indent="0">
              <a:buNone/>
              <a:defRPr sz="2000"/>
            </a:lvl4pPr>
            <a:lvl5pPr marL="1828490" indent="0">
              <a:buNone/>
              <a:defRPr sz="2000"/>
            </a:lvl5pPr>
            <a:lvl6pPr marL="2285613" indent="0">
              <a:buNone/>
              <a:defRPr sz="2000"/>
            </a:lvl6pPr>
            <a:lvl7pPr marL="2742736" indent="0">
              <a:buNone/>
              <a:defRPr sz="2000"/>
            </a:lvl7pPr>
            <a:lvl8pPr marL="3199858" indent="0">
              <a:buNone/>
              <a:defRPr sz="2000"/>
            </a:lvl8pPr>
            <a:lvl9pPr marL="365698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122" indent="0">
              <a:buNone/>
              <a:defRPr sz="1200"/>
            </a:lvl2pPr>
            <a:lvl3pPr marL="914245" indent="0">
              <a:buNone/>
              <a:defRPr sz="1000"/>
            </a:lvl3pPr>
            <a:lvl4pPr marL="1371367" indent="0">
              <a:buNone/>
              <a:defRPr sz="900"/>
            </a:lvl4pPr>
            <a:lvl5pPr marL="1828490" indent="0">
              <a:buNone/>
              <a:defRPr sz="900"/>
            </a:lvl5pPr>
            <a:lvl6pPr marL="2285613" indent="0">
              <a:buNone/>
              <a:defRPr sz="900"/>
            </a:lvl6pPr>
            <a:lvl7pPr marL="2742736" indent="0">
              <a:buNone/>
              <a:defRPr sz="900"/>
            </a:lvl7pPr>
            <a:lvl8pPr marL="3199858" indent="0">
              <a:buNone/>
              <a:defRPr sz="900"/>
            </a:lvl8pPr>
            <a:lvl9pPr marL="365698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501" y="305223"/>
            <a:ext cx="8077001" cy="99014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533500" y="1514427"/>
            <a:ext cx="3966970" cy="42862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3531" y="1514428"/>
            <a:ext cx="3966970" cy="207229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3531" y="3726921"/>
            <a:ext cx="3966970" cy="207375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501" y="305223"/>
            <a:ext cx="8077001" cy="99014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533500" y="1514427"/>
            <a:ext cx="3966970" cy="42862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3531" y="1514427"/>
            <a:ext cx="3966970" cy="42862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1" y="3352801"/>
            <a:ext cx="4038600" cy="2773363"/>
          </a:xfrm>
        </p:spPr>
        <p:txBody>
          <a:bodyPr/>
          <a:lstStyle>
            <a:lvl1pPr marL="457045" indent="-457045">
              <a:tabLst>
                <a:tab pos="457045" algn="l"/>
              </a:tabLst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3352801"/>
            <a:ext cx="4038600" cy="2773363"/>
          </a:xfrm>
        </p:spPr>
        <p:txBody>
          <a:bodyPr/>
          <a:lstStyle>
            <a:lvl1pPr marL="457045" indent="-457045">
              <a:tabLst>
                <a:tab pos="457045" algn="l"/>
              </a:tabLst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838201" y="3733801"/>
            <a:ext cx="7848600" cy="1981200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  <a:lvl2pPr>
              <a:defRPr sz="2600">
                <a:solidFill>
                  <a:schemeClr val="accent1"/>
                </a:solidFill>
              </a:defRPr>
            </a:lvl2pPr>
            <a:lvl3pPr>
              <a:defRPr>
                <a:solidFill>
                  <a:schemeClr val="accent1"/>
                </a:solidFill>
              </a:defRPr>
            </a:lvl3pPr>
            <a:lvl4pPr>
              <a:defRPr>
                <a:solidFill>
                  <a:schemeClr val="accent1"/>
                </a:solidFill>
              </a:defRPr>
            </a:lvl4pPr>
            <a:lvl5pPr>
              <a:defRPr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12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245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367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49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61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273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99858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698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1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ep Offset Two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1" y="1600201"/>
            <a:ext cx="22860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971800" y="1600201"/>
            <a:ext cx="57150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Offset Two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2" y="1600201"/>
            <a:ext cx="2971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657600" y="1600201"/>
            <a:ext cx="50292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Quiz 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1" y="1600201"/>
            <a:ext cx="4038600" cy="4525963"/>
          </a:xfrm>
        </p:spPr>
        <p:txBody>
          <a:bodyPr/>
          <a:lstStyle>
            <a:lvl1pPr>
              <a:defRPr sz="2800"/>
            </a:lvl1pPr>
            <a:lvl2pPr marL="339667" indent="-339667">
              <a:buFont typeface="+mj-lt"/>
              <a:buAutoNum type="arabicPeriod"/>
              <a:defRPr sz="2400"/>
            </a:lvl2pPr>
            <a:lvl3pPr marL="690447" indent="-350780">
              <a:buFont typeface="+mj-lt"/>
              <a:buAutoNum type="alphaLcPeriod"/>
              <a:defRPr sz="2000"/>
            </a:lvl3pPr>
            <a:lvl4pPr marL="1031701" indent="-341255">
              <a:buFont typeface="+mj-lt"/>
              <a:buAutoNum type="romanLcPeriod"/>
              <a:defRPr sz="1800"/>
            </a:lvl4pPr>
            <a:lvl5pPr marL="1371367" indent="-339667">
              <a:buFont typeface="+mj-lt"/>
              <a:buAutoNum type="alphaLcPeriod"/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 marL="339667" indent="-339667">
              <a:buFont typeface="+mj-lt"/>
              <a:buAutoNum type="arabicPeriod"/>
              <a:defRPr sz="2400"/>
            </a:lvl2pPr>
            <a:lvl3pPr marL="688858" indent="-349190">
              <a:buFont typeface="+mj-lt"/>
              <a:buAutoNum type="alphaLcPeriod"/>
              <a:defRPr sz="2000"/>
            </a:lvl3pPr>
            <a:lvl4pPr marL="1036462" indent="-346017">
              <a:buFont typeface="+mj-lt"/>
              <a:buAutoNum type="romanLcPeriod"/>
              <a:tabLst/>
              <a:defRPr sz="1800"/>
            </a:lvl4pPr>
            <a:lvl5pPr marL="1371367" indent="-339667">
              <a:buFont typeface="+mj-lt"/>
              <a:buAutoNum type="alphaLcPeriod"/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1" y="1535114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22" indent="0">
              <a:buNone/>
              <a:defRPr sz="2000" b="1"/>
            </a:lvl2pPr>
            <a:lvl3pPr marL="914245" indent="0">
              <a:buNone/>
              <a:defRPr sz="1800" b="1"/>
            </a:lvl3pPr>
            <a:lvl4pPr marL="1371367" indent="0">
              <a:buNone/>
              <a:defRPr sz="1600" b="1"/>
            </a:lvl4pPr>
            <a:lvl5pPr marL="1828490" indent="0">
              <a:buNone/>
              <a:defRPr sz="1600" b="1"/>
            </a:lvl5pPr>
            <a:lvl6pPr marL="2285613" indent="0">
              <a:buNone/>
              <a:defRPr sz="1600" b="1"/>
            </a:lvl6pPr>
            <a:lvl7pPr marL="2742736" indent="0">
              <a:buNone/>
              <a:defRPr sz="1600" b="1"/>
            </a:lvl7pPr>
            <a:lvl8pPr marL="3199858" indent="0">
              <a:buNone/>
              <a:defRPr sz="1600" b="1"/>
            </a:lvl8pPr>
            <a:lvl9pPr marL="365698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4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22" indent="0">
              <a:buNone/>
              <a:defRPr sz="2000" b="1"/>
            </a:lvl2pPr>
            <a:lvl3pPr marL="914245" indent="0">
              <a:buNone/>
              <a:defRPr sz="1800" b="1"/>
            </a:lvl3pPr>
            <a:lvl4pPr marL="1371367" indent="0">
              <a:buNone/>
              <a:defRPr sz="1600" b="1"/>
            </a:lvl4pPr>
            <a:lvl5pPr marL="1828490" indent="0">
              <a:buNone/>
              <a:defRPr sz="1600" b="1"/>
            </a:lvl5pPr>
            <a:lvl6pPr marL="2285613" indent="0">
              <a:buNone/>
              <a:defRPr sz="1600" b="1"/>
            </a:lvl6pPr>
            <a:lvl7pPr marL="2742736" indent="0">
              <a:buNone/>
              <a:defRPr sz="1600" b="1"/>
            </a:lvl7pPr>
            <a:lvl8pPr marL="3199858" indent="0">
              <a:buNone/>
              <a:defRPr sz="1600" b="1"/>
            </a:lvl8pPr>
            <a:lvl9pPr marL="365698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lumn w/Hea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1" y="1535114"/>
            <a:ext cx="8229600" cy="639762"/>
          </a:xfrm>
        </p:spPr>
        <p:txBody>
          <a:bodyPr anchor="b"/>
          <a:lstStyle>
            <a:lvl1pPr marL="0" indent="0">
              <a:buNone/>
              <a:defRPr sz="2400" b="0"/>
            </a:lvl1pPr>
            <a:lvl2pPr marL="457122" indent="0">
              <a:buNone/>
              <a:defRPr sz="2000" b="1"/>
            </a:lvl2pPr>
            <a:lvl3pPr marL="914245" indent="0">
              <a:buNone/>
              <a:defRPr sz="1800" b="1"/>
            </a:lvl3pPr>
            <a:lvl4pPr marL="1371367" indent="0">
              <a:buNone/>
              <a:defRPr sz="1600" b="1"/>
            </a:lvl4pPr>
            <a:lvl5pPr marL="1828490" indent="0">
              <a:buNone/>
              <a:defRPr sz="1600" b="1"/>
            </a:lvl5pPr>
            <a:lvl6pPr marL="2285613" indent="0">
              <a:buNone/>
              <a:defRPr sz="1600" b="1"/>
            </a:lvl6pPr>
            <a:lvl7pPr marL="2742736" indent="0">
              <a:buNone/>
              <a:defRPr sz="1600" b="1"/>
            </a:lvl7pPr>
            <a:lvl8pPr marL="3199858" indent="0">
              <a:buNone/>
              <a:defRPr sz="1600" b="1"/>
            </a:lvl8pPr>
            <a:lvl9pPr marL="365698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18.xml"/><Relationship Id="rId1" Type="http://schemas.openxmlformats.org/officeDocument/2006/relationships/slideLayout" Target="../slideLayouts/slideLayout17.xml"/><Relationship Id="rId5" Type="http://schemas.openxmlformats.org/officeDocument/2006/relationships/image" Target="../media/image1.jpeg"/><Relationship Id="rId4" Type="http://schemas.openxmlformats.org/officeDocument/2006/relationships/image" Target="../media/image3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itle Placeholder 1"/>
          <p:cNvSpPr>
            <a:spLocks noGrp="1"/>
          </p:cNvSpPr>
          <p:nvPr>
            <p:ph type="title"/>
          </p:nvPr>
        </p:nvSpPr>
        <p:spPr bwMode="auto">
          <a:xfrm>
            <a:off x="457498" y="274554"/>
            <a:ext cx="8229005" cy="1143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24" tIns="45712" rIns="91424" bIns="45712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30723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498" y="1600590"/>
            <a:ext cx="8229005" cy="45257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24" tIns="45712" rIns="91424" bIns="4571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pic>
        <p:nvPicPr>
          <p:cNvPr id="30724" name="Picture 7" descr="nilogo.jpg"/>
          <p:cNvPicPr>
            <a:picLocks noChangeAspect="1"/>
          </p:cNvPicPr>
          <p:nvPr/>
        </p:nvPicPr>
        <p:blipFill>
          <a:blip r:embed="rId18"/>
          <a:srcRect/>
          <a:stretch>
            <a:fillRect/>
          </a:stretch>
        </p:blipFill>
        <p:spPr bwMode="auto">
          <a:xfrm>
            <a:off x="4190504" y="6249018"/>
            <a:ext cx="2133997" cy="516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7010005" y="6305974"/>
            <a:ext cx="1981995" cy="411223"/>
          </a:xfrm>
          <a:prstGeom prst="rect">
            <a:avLst/>
          </a:prstGeom>
          <a:noFill/>
        </p:spPr>
        <p:txBody>
          <a:bodyPr lIns="91424" tIns="45712" rIns="91424" bIns="45712">
            <a:spAutoFit/>
          </a:bodyPr>
          <a:lstStyle/>
          <a:p>
            <a:pPr algn="ctr" eaLnBrk="0" hangingPunct="0">
              <a:defRPr/>
            </a:pPr>
            <a:r>
              <a:rPr lang="en-US" sz="2000" dirty="0">
                <a:solidFill>
                  <a:schemeClr val="accent1"/>
                </a:solidFill>
              </a:rPr>
              <a:t>ni.com/training</a:t>
            </a:r>
          </a:p>
        </p:txBody>
      </p:sp>
      <p:cxnSp>
        <p:nvCxnSpPr>
          <p:cNvPr id="10" name="Straight Connector 9"/>
          <p:cNvCxnSpPr/>
          <p:nvPr/>
        </p:nvCxnSpPr>
        <p:spPr>
          <a:xfrm rot="5400000">
            <a:off x="6667420" y="6515539"/>
            <a:ext cx="381162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81" r:id="rId1"/>
    <p:sldLayoutId id="2147483862" r:id="rId2"/>
    <p:sldLayoutId id="2147483863" r:id="rId3"/>
    <p:sldLayoutId id="2147483864" r:id="rId4"/>
    <p:sldLayoutId id="2147483865" r:id="rId5"/>
    <p:sldLayoutId id="2147483866" r:id="rId6"/>
    <p:sldLayoutId id="2147483867" r:id="rId7"/>
    <p:sldLayoutId id="2147483868" r:id="rId8"/>
    <p:sldLayoutId id="2147483869" r:id="rId9"/>
    <p:sldLayoutId id="2147483870" r:id="rId10"/>
    <p:sldLayoutId id="2147483871" r:id="rId11"/>
    <p:sldLayoutId id="2147483872" r:id="rId12"/>
    <p:sldLayoutId id="2147483873" r:id="rId13"/>
    <p:sldLayoutId id="2147483874" r:id="rId14"/>
    <p:sldLayoutId id="2147483875" r:id="rId15"/>
    <p:sldLayoutId id="2147483876" r:id="rId16"/>
  </p:sldLayoutIdLst>
  <p:timing>
    <p:tnLst>
      <p:par>
        <p:cTn id="1" dur="indefinite" restart="never" nodeType="tmRoot"/>
      </p:par>
    </p:tnLst>
  </p:timing>
  <p:txStyles>
    <p:titleStyle>
      <a:lvl1pPr algn="l" defTabSz="912813" rtl="0" fontAlgn="base">
        <a:spcBef>
          <a:spcPct val="0"/>
        </a:spcBef>
        <a:spcAft>
          <a:spcPct val="0"/>
        </a:spcAft>
        <a:defRPr sz="3500" b="1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912813" rtl="0" fontAlgn="base">
        <a:spcBef>
          <a:spcPct val="0"/>
        </a:spcBef>
        <a:spcAft>
          <a:spcPct val="0"/>
        </a:spcAft>
        <a:defRPr sz="3500" b="1">
          <a:solidFill>
            <a:schemeClr val="tx1"/>
          </a:solidFill>
          <a:latin typeface="Arial Narrow" pitchFamily="34" charset="0"/>
        </a:defRPr>
      </a:lvl2pPr>
      <a:lvl3pPr algn="l" defTabSz="912813" rtl="0" fontAlgn="base">
        <a:spcBef>
          <a:spcPct val="0"/>
        </a:spcBef>
        <a:spcAft>
          <a:spcPct val="0"/>
        </a:spcAft>
        <a:defRPr sz="3500" b="1">
          <a:solidFill>
            <a:schemeClr val="tx1"/>
          </a:solidFill>
          <a:latin typeface="Arial Narrow" pitchFamily="34" charset="0"/>
        </a:defRPr>
      </a:lvl3pPr>
      <a:lvl4pPr algn="l" defTabSz="912813" rtl="0" fontAlgn="base">
        <a:spcBef>
          <a:spcPct val="0"/>
        </a:spcBef>
        <a:spcAft>
          <a:spcPct val="0"/>
        </a:spcAft>
        <a:defRPr sz="3500" b="1">
          <a:solidFill>
            <a:schemeClr val="tx1"/>
          </a:solidFill>
          <a:latin typeface="Arial Narrow" pitchFamily="34" charset="0"/>
        </a:defRPr>
      </a:lvl4pPr>
      <a:lvl5pPr algn="l" defTabSz="912813" rtl="0" fontAlgn="base">
        <a:spcBef>
          <a:spcPct val="0"/>
        </a:spcBef>
        <a:spcAft>
          <a:spcPct val="0"/>
        </a:spcAft>
        <a:defRPr sz="3500" b="1">
          <a:solidFill>
            <a:schemeClr val="tx1"/>
          </a:solidFill>
          <a:latin typeface="Arial Narrow" pitchFamily="34" charset="0"/>
        </a:defRPr>
      </a:lvl5pPr>
      <a:lvl6pPr marL="425389" algn="l" defTabSz="912813" rtl="0" fontAlgn="base">
        <a:spcBef>
          <a:spcPct val="0"/>
        </a:spcBef>
        <a:spcAft>
          <a:spcPct val="0"/>
        </a:spcAft>
        <a:defRPr sz="3500" b="1">
          <a:solidFill>
            <a:schemeClr val="tx1"/>
          </a:solidFill>
          <a:latin typeface="Arial Narrow" pitchFamily="34" charset="0"/>
        </a:defRPr>
      </a:lvl6pPr>
      <a:lvl7pPr marL="850777" algn="l" defTabSz="912813" rtl="0" fontAlgn="base">
        <a:spcBef>
          <a:spcPct val="0"/>
        </a:spcBef>
        <a:spcAft>
          <a:spcPct val="0"/>
        </a:spcAft>
        <a:defRPr sz="3500" b="1">
          <a:solidFill>
            <a:schemeClr val="tx1"/>
          </a:solidFill>
          <a:latin typeface="Arial Narrow" pitchFamily="34" charset="0"/>
        </a:defRPr>
      </a:lvl7pPr>
      <a:lvl8pPr marL="1276166" algn="l" defTabSz="912813" rtl="0" fontAlgn="base">
        <a:spcBef>
          <a:spcPct val="0"/>
        </a:spcBef>
        <a:spcAft>
          <a:spcPct val="0"/>
        </a:spcAft>
        <a:defRPr sz="3500" b="1">
          <a:solidFill>
            <a:schemeClr val="tx1"/>
          </a:solidFill>
          <a:latin typeface="Arial Narrow" pitchFamily="34" charset="0"/>
        </a:defRPr>
      </a:lvl8pPr>
      <a:lvl9pPr marL="1701554" algn="l" defTabSz="912813" rtl="0" fontAlgn="base">
        <a:spcBef>
          <a:spcPct val="0"/>
        </a:spcBef>
        <a:spcAft>
          <a:spcPct val="0"/>
        </a:spcAft>
        <a:defRPr sz="3500" b="1">
          <a:solidFill>
            <a:schemeClr val="tx1"/>
          </a:solidFill>
          <a:latin typeface="Arial Narrow" pitchFamily="34" charset="0"/>
        </a:defRPr>
      </a:lvl9pPr>
    </p:titleStyle>
    <p:bodyStyle>
      <a:lvl1pPr algn="l" defTabSz="912813" rtl="0" fontAlgn="base">
        <a:spcBef>
          <a:spcPct val="20000"/>
        </a:spcBef>
        <a:spcAft>
          <a:spcPct val="0"/>
        </a:spcAft>
        <a:buFont typeface="Arial" charset="0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231897" indent="-231897" algn="l" defTabSz="912813" rtl="0" fontAlgn="base">
        <a:spcBef>
          <a:spcPct val="20000"/>
        </a:spcBef>
        <a:spcAft>
          <a:spcPct val="0"/>
        </a:spcAft>
        <a:buFont typeface="Arial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456407" indent="-223034" algn="l" defTabSz="912813" rtl="0" fontAlgn="base">
        <a:spcBef>
          <a:spcPct val="20000"/>
        </a:spcBef>
        <a:spcAft>
          <a:spcPct val="0"/>
        </a:spcAft>
        <a:buFont typeface="Arial Narrow" pitchFamily="34" charset="0"/>
        <a:buChar char="−"/>
        <a:defRPr sz="2600" kern="1200">
          <a:solidFill>
            <a:schemeClr val="tx1"/>
          </a:solidFill>
          <a:latin typeface="+mn-lt"/>
          <a:ea typeface="+mn-ea"/>
          <a:cs typeface="+mn-cs"/>
        </a:defRPr>
      </a:lvl3pPr>
      <a:lvl4pPr marL="689779" indent="-231897" algn="l" defTabSz="912813" rtl="0" fontAlgn="base">
        <a:spcBef>
          <a:spcPct val="20000"/>
        </a:spcBef>
        <a:spcAft>
          <a:spcPct val="0"/>
        </a:spcAft>
        <a:buFont typeface="Courier New" pitchFamily="49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912813" indent="-214172" algn="l" defTabSz="912813" rtl="0" fontAlgn="base">
        <a:spcBef>
          <a:spcPct val="20000"/>
        </a:spcBef>
        <a:spcAft>
          <a:spcPct val="0"/>
        </a:spcAft>
        <a:buFont typeface="Arial" charset="0"/>
        <a:buChar char="»"/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174" indent="-228562" algn="l" defTabSz="914245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96" indent="-228562" algn="l" defTabSz="914245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19" indent="-228562" algn="l" defTabSz="914245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42" indent="-228562" algn="l" defTabSz="914245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24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22" algn="l" defTabSz="91424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45" algn="l" defTabSz="91424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67" algn="l" defTabSz="91424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90" algn="l" defTabSz="91424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13" algn="l" defTabSz="91424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36" algn="l" defTabSz="91424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58" algn="l" defTabSz="91424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80" algn="l" defTabSz="91424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10" descr="Defining_the_Application"/>
          <p:cNvPicPr>
            <a:picLocks noChangeAspect="1" noChangeArrowheads="1"/>
          </p:cNvPicPr>
          <p:nvPr/>
        </p:nvPicPr>
        <p:blipFill>
          <a:blip r:embed="rId4">
            <a:lum bright="4000"/>
          </a:blip>
          <a:srcRect r="2055" b="12500"/>
          <a:stretch>
            <a:fillRect/>
          </a:stretch>
        </p:blipFill>
        <p:spPr bwMode="auto">
          <a:xfrm>
            <a:off x="1880661" y="1371310"/>
            <a:ext cx="7263340" cy="53348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5" name="Title Placeholder 1"/>
          <p:cNvSpPr>
            <a:spLocks noGrp="1"/>
          </p:cNvSpPr>
          <p:nvPr>
            <p:ph type="title"/>
          </p:nvPr>
        </p:nvSpPr>
        <p:spPr bwMode="auto">
          <a:xfrm>
            <a:off x="457498" y="838265"/>
            <a:ext cx="8229005" cy="1143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16" tIns="45708" rIns="91416" bIns="4570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8436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498" y="3353061"/>
            <a:ext cx="8229005" cy="27732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16" tIns="45708" rIns="91416" bIns="4570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Box 9"/>
          <p:cNvSpPr txBox="1">
            <a:spLocks noChangeArrowheads="1"/>
          </p:cNvSpPr>
          <p:nvPr/>
        </p:nvSpPr>
        <p:spPr bwMode="auto">
          <a:xfrm>
            <a:off x="533500" y="2742616"/>
            <a:ext cx="1794227" cy="595225"/>
          </a:xfrm>
          <a:prstGeom prst="rect">
            <a:avLst/>
          </a:prstGeom>
          <a:noFill/>
          <a:ln w="9525" algn="ctr">
            <a:noFill/>
            <a:miter lim="800000"/>
            <a:headEnd type="none" w="sm" len="sm"/>
            <a:tailEnd type="none" w="sm" len="sm"/>
          </a:ln>
          <a:effectLst/>
        </p:spPr>
        <p:txBody>
          <a:bodyPr lIns="91416" tIns="45708" rIns="91416" bIns="45708">
            <a:spAutoFit/>
            <a:flatTx/>
          </a:bodyPr>
          <a:lstStyle/>
          <a:p>
            <a:pPr eaLnBrk="0" hangingPunct="0">
              <a:spcBef>
                <a:spcPct val="50000"/>
              </a:spcBef>
              <a:defRPr/>
            </a:pPr>
            <a:r>
              <a:rPr lang="en-US" sz="3200" dirty="0">
                <a:solidFill>
                  <a:schemeClr val="hlink"/>
                </a:solidFill>
              </a:rPr>
              <a:t>TOPICS</a:t>
            </a:r>
          </a:p>
        </p:txBody>
      </p:sp>
      <p:pic>
        <p:nvPicPr>
          <p:cNvPr id="18438" name="Picture 8" descr="nilogo.jp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190504" y="6249018"/>
            <a:ext cx="2133997" cy="516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7010005" y="6305974"/>
            <a:ext cx="1981995" cy="411213"/>
          </a:xfrm>
          <a:prstGeom prst="rect">
            <a:avLst/>
          </a:prstGeom>
          <a:noFill/>
        </p:spPr>
        <p:txBody>
          <a:bodyPr lIns="91416" tIns="45708" rIns="91416" bIns="45708">
            <a:spAutoFit/>
          </a:bodyPr>
          <a:lstStyle/>
          <a:p>
            <a:pPr algn="ctr" eaLnBrk="0" hangingPunct="0">
              <a:defRPr/>
            </a:pPr>
            <a:r>
              <a:rPr lang="en-US" sz="2000" dirty="0">
                <a:solidFill>
                  <a:schemeClr val="accent1"/>
                </a:solidFill>
              </a:rPr>
              <a:t>ni.com/training</a:t>
            </a:r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6667420" y="6515539"/>
            <a:ext cx="381162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77" r:id="rId1"/>
    <p:sldLayoutId id="2147483878" r:id="rId2"/>
  </p:sldLayoutIdLst>
  <p:txStyles>
    <p:titleStyle>
      <a:lvl1pPr algn="ctr" defTabSz="912813" rtl="0" fontAlgn="base">
        <a:spcBef>
          <a:spcPct val="0"/>
        </a:spcBef>
        <a:spcAft>
          <a:spcPct val="0"/>
        </a:spcAft>
        <a:defRPr sz="4000" b="1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912813" rtl="0" fontAlgn="base"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Arial Narrow" pitchFamily="34" charset="0"/>
        </a:defRPr>
      </a:lvl2pPr>
      <a:lvl3pPr algn="ctr" defTabSz="912813" rtl="0" fontAlgn="base"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Arial Narrow" pitchFamily="34" charset="0"/>
        </a:defRPr>
      </a:lvl3pPr>
      <a:lvl4pPr algn="ctr" defTabSz="912813" rtl="0" fontAlgn="base"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Arial Narrow" pitchFamily="34" charset="0"/>
        </a:defRPr>
      </a:lvl4pPr>
      <a:lvl5pPr algn="ctr" defTabSz="912813" rtl="0" fontAlgn="base"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Arial Narrow" pitchFamily="34" charset="0"/>
        </a:defRPr>
      </a:lvl5pPr>
      <a:lvl6pPr marL="425389" algn="ctr" defTabSz="912813" rtl="0" fontAlgn="base"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Arial Narrow" pitchFamily="34" charset="0"/>
        </a:defRPr>
      </a:lvl6pPr>
      <a:lvl7pPr marL="850777" algn="ctr" defTabSz="912813" rtl="0" fontAlgn="base"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Arial Narrow" pitchFamily="34" charset="0"/>
        </a:defRPr>
      </a:lvl7pPr>
      <a:lvl8pPr marL="1276166" algn="ctr" defTabSz="912813" rtl="0" fontAlgn="base"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Arial Narrow" pitchFamily="34" charset="0"/>
        </a:defRPr>
      </a:lvl8pPr>
      <a:lvl9pPr marL="1701554" algn="ctr" defTabSz="912813" rtl="0" fontAlgn="base"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Arial Narrow" pitchFamily="34" charset="0"/>
        </a:defRPr>
      </a:lvl9pPr>
    </p:titleStyle>
    <p:bodyStyle>
      <a:lvl1pPr marL="514011" indent="-514011" algn="l" defTabSz="912813" rtl="0" fontAlgn="base">
        <a:spcBef>
          <a:spcPct val="20000"/>
        </a:spcBef>
        <a:spcAft>
          <a:spcPct val="0"/>
        </a:spcAft>
        <a:buFont typeface="Arial Narrow" pitchFamily="34" charset="0"/>
        <a:buAutoNum type="alphaUcPeriod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741476" indent="-285070" algn="l" defTabSz="912813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1755" indent="-227465" algn="l" defTabSz="912813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639" indent="-227465" algn="l" defTabSz="912813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045" indent="-227465" algn="l" defTabSz="912813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3961" indent="-228543" algn="l" defTabSz="914167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044" indent="-228543" algn="l" defTabSz="914167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129" indent="-228543" algn="l" defTabSz="914167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213" indent="-228543" algn="l" defTabSz="914167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16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083" algn="l" defTabSz="91416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167" algn="l" defTabSz="91416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251" algn="l" defTabSz="91416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335" algn="l" defTabSz="91416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420" algn="l" defTabSz="91416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503" algn="l" defTabSz="91416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587" algn="l" defTabSz="91416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670" algn="l" defTabSz="91416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Placeholder 1"/>
          <p:cNvSpPr>
            <a:spLocks noGrp="1"/>
          </p:cNvSpPr>
          <p:nvPr>
            <p:ph type="title"/>
          </p:nvPr>
        </p:nvSpPr>
        <p:spPr bwMode="auto">
          <a:xfrm>
            <a:off x="457498" y="274554"/>
            <a:ext cx="8229005" cy="1143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09" tIns="45704" rIns="91409" bIns="45704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150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837506" y="3734224"/>
            <a:ext cx="7848998" cy="19802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09" tIns="45704" rIns="91409" bIns="4570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21508" name="Picture 6" descr="nilogo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190504" y="6249018"/>
            <a:ext cx="2133997" cy="516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7010005" y="6305974"/>
            <a:ext cx="1981995" cy="411204"/>
          </a:xfrm>
          <a:prstGeom prst="rect">
            <a:avLst/>
          </a:prstGeom>
          <a:noFill/>
        </p:spPr>
        <p:txBody>
          <a:bodyPr lIns="91409" tIns="45704" rIns="91409" bIns="45704">
            <a:spAutoFit/>
          </a:bodyPr>
          <a:lstStyle/>
          <a:p>
            <a:pPr algn="ctr" eaLnBrk="0" hangingPunct="0">
              <a:defRPr/>
            </a:pPr>
            <a:r>
              <a:rPr lang="en-US" sz="2000" dirty="0">
                <a:solidFill>
                  <a:schemeClr val="accent1"/>
                </a:solidFill>
              </a:rPr>
              <a:t>ni.com/training</a:t>
            </a:r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6667420" y="6515539"/>
            <a:ext cx="381162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AutoShape 7"/>
          <p:cNvSpPr>
            <a:spLocks noChangeArrowheads="1"/>
          </p:cNvSpPr>
          <p:nvPr/>
        </p:nvSpPr>
        <p:spPr bwMode="auto">
          <a:xfrm rot="5400000">
            <a:off x="-436645" y="4532995"/>
            <a:ext cx="2041628" cy="444086"/>
          </a:xfrm>
          <a:prstGeom prst="roundRect">
            <a:avLst>
              <a:gd name="adj" fmla="val 16667"/>
            </a:avLst>
          </a:prstGeom>
          <a:solidFill>
            <a:schemeClr val="hlink"/>
          </a:solidFill>
          <a:ln w="9525">
            <a:noFill/>
            <a:round/>
            <a:headEnd type="none" w="sm" len="sm"/>
            <a:tailEnd type="none" w="sm" len="sm"/>
          </a:ln>
          <a:effectLst/>
        </p:spPr>
        <p:txBody>
          <a:bodyPr rot="10800000" wrap="none" lIns="91409" tIns="45704" rIns="91409" bIns="45704" anchor="ctr"/>
          <a:lstStyle/>
          <a:p>
            <a:pPr algn="ctr" eaLnBrk="0" hangingPunct="0">
              <a:defRPr/>
            </a:pPr>
            <a:r>
              <a:rPr lang="en-US" sz="2400" dirty="0"/>
              <a:t>GOAL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79" r:id="rId1"/>
    <p:sldLayoutId id="2147483880" r:id="rId2"/>
  </p:sldLayoutIdLst>
  <p:txStyles>
    <p:titleStyle>
      <a:lvl1pPr algn="l" defTabSz="912813" rtl="0" fontAlgn="base">
        <a:spcBef>
          <a:spcPct val="0"/>
        </a:spcBef>
        <a:spcAft>
          <a:spcPct val="0"/>
        </a:spcAft>
        <a:defRPr sz="3500" b="1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912813" rtl="0" fontAlgn="base">
        <a:spcBef>
          <a:spcPct val="0"/>
        </a:spcBef>
        <a:spcAft>
          <a:spcPct val="0"/>
        </a:spcAft>
        <a:defRPr sz="3500" b="1">
          <a:solidFill>
            <a:schemeClr val="tx1"/>
          </a:solidFill>
          <a:latin typeface="Arial Narrow" pitchFamily="34" charset="0"/>
        </a:defRPr>
      </a:lvl2pPr>
      <a:lvl3pPr algn="l" defTabSz="912813" rtl="0" fontAlgn="base">
        <a:spcBef>
          <a:spcPct val="0"/>
        </a:spcBef>
        <a:spcAft>
          <a:spcPct val="0"/>
        </a:spcAft>
        <a:defRPr sz="3500" b="1">
          <a:solidFill>
            <a:schemeClr val="tx1"/>
          </a:solidFill>
          <a:latin typeface="Arial Narrow" pitchFamily="34" charset="0"/>
        </a:defRPr>
      </a:lvl3pPr>
      <a:lvl4pPr algn="l" defTabSz="912813" rtl="0" fontAlgn="base">
        <a:spcBef>
          <a:spcPct val="0"/>
        </a:spcBef>
        <a:spcAft>
          <a:spcPct val="0"/>
        </a:spcAft>
        <a:defRPr sz="3500" b="1">
          <a:solidFill>
            <a:schemeClr val="tx1"/>
          </a:solidFill>
          <a:latin typeface="Arial Narrow" pitchFamily="34" charset="0"/>
        </a:defRPr>
      </a:lvl4pPr>
      <a:lvl5pPr algn="l" defTabSz="912813" rtl="0" fontAlgn="base">
        <a:spcBef>
          <a:spcPct val="0"/>
        </a:spcBef>
        <a:spcAft>
          <a:spcPct val="0"/>
        </a:spcAft>
        <a:defRPr sz="3500" b="1">
          <a:solidFill>
            <a:schemeClr val="tx1"/>
          </a:solidFill>
          <a:latin typeface="Arial Narrow" pitchFamily="34" charset="0"/>
        </a:defRPr>
      </a:lvl5pPr>
      <a:lvl6pPr marL="425389" algn="l" defTabSz="912813" rtl="0" fontAlgn="base">
        <a:spcBef>
          <a:spcPct val="0"/>
        </a:spcBef>
        <a:spcAft>
          <a:spcPct val="0"/>
        </a:spcAft>
        <a:defRPr sz="3500" b="1">
          <a:solidFill>
            <a:schemeClr val="tx1"/>
          </a:solidFill>
          <a:latin typeface="Arial Narrow" pitchFamily="34" charset="0"/>
        </a:defRPr>
      </a:lvl6pPr>
      <a:lvl7pPr marL="850777" algn="l" defTabSz="912813" rtl="0" fontAlgn="base">
        <a:spcBef>
          <a:spcPct val="0"/>
        </a:spcBef>
        <a:spcAft>
          <a:spcPct val="0"/>
        </a:spcAft>
        <a:defRPr sz="3500" b="1">
          <a:solidFill>
            <a:schemeClr val="tx1"/>
          </a:solidFill>
          <a:latin typeface="Arial Narrow" pitchFamily="34" charset="0"/>
        </a:defRPr>
      </a:lvl7pPr>
      <a:lvl8pPr marL="1276166" algn="l" defTabSz="912813" rtl="0" fontAlgn="base">
        <a:spcBef>
          <a:spcPct val="0"/>
        </a:spcBef>
        <a:spcAft>
          <a:spcPct val="0"/>
        </a:spcAft>
        <a:defRPr sz="3500" b="1">
          <a:solidFill>
            <a:schemeClr val="tx1"/>
          </a:solidFill>
          <a:latin typeface="Arial Narrow" pitchFamily="34" charset="0"/>
        </a:defRPr>
      </a:lvl8pPr>
      <a:lvl9pPr marL="1701554" algn="l" defTabSz="912813" rtl="0" fontAlgn="base">
        <a:spcBef>
          <a:spcPct val="0"/>
        </a:spcBef>
        <a:spcAft>
          <a:spcPct val="0"/>
        </a:spcAft>
        <a:defRPr sz="3500" b="1">
          <a:solidFill>
            <a:schemeClr val="tx1"/>
          </a:solidFill>
          <a:latin typeface="Arial Narrow" pitchFamily="34" charset="0"/>
        </a:defRPr>
      </a:lvl9pPr>
    </p:titleStyle>
    <p:bodyStyle>
      <a:lvl1pPr algn="l" defTabSz="912813" rtl="0" fontAlgn="base">
        <a:spcBef>
          <a:spcPct val="20000"/>
        </a:spcBef>
        <a:spcAft>
          <a:spcPct val="0"/>
        </a:spcAft>
        <a:buFont typeface="Arial" charset="0"/>
        <a:defRPr sz="28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741476" indent="-285070" algn="l" defTabSz="912813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1755" indent="-227465" algn="l" defTabSz="912813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639" indent="-227465" algn="l" defTabSz="912813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045" indent="-227465" algn="l" defTabSz="912813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3748" indent="-228523" algn="l" defTabSz="914089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0793" indent="-228523" algn="l" defTabSz="914089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7839" indent="-228523" algn="l" defTabSz="914089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4883" indent="-228523" algn="l" defTabSz="914089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0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045" algn="l" defTabSz="9140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089" algn="l" defTabSz="9140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135" algn="l" defTabSz="9140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180" algn="l" defTabSz="9140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226" algn="l" defTabSz="9140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271" algn="l" defTabSz="9140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316" algn="l" defTabSz="9140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361" algn="l" defTabSz="9140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w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9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3.vml"/><Relationship Id="rId5" Type="http://schemas.openxmlformats.org/officeDocument/2006/relationships/oleObject" Target="../embeddings/oleObject4.bin"/><Relationship Id="rId4" Type="http://schemas.openxmlformats.org/officeDocument/2006/relationships/oleObject" Target="../embeddings/oleObject3.bin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5" Type="http://schemas.openxmlformats.org/officeDocument/2006/relationships/oleObject" Target="../embeddings/oleObject5.bin"/><Relationship Id="rId4" Type="http://schemas.openxmlformats.org/officeDocument/2006/relationships/image" Target="../media/image29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7" Type="http://schemas.openxmlformats.org/officeDocument/2006/relationships/image" Target="../media/image6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hyperlink" Target="http://www.xilinx.com/" TargetMode="External"/><Relationship Id="rId5" Type="http://schemas.openxmlformats.org/officeDocument/2006/relationships/image" Target="../media/image5.png"/><Relationship Id="rId4" Type="http://schemas.openxmlformats.org/officeDocument/2006/relationships/oleObject" Target="../embeddings/oleObject1.bin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Data" Target="../diagrams/data1.xml"/><Relationship Id="rId7" Type="http://schemas.openxmlformats.org/officeDocument/2006/relationships/diagramData" Target="../diagrams/data2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10" Type="http://schemas.openxmlformats.org/officeDocument/2006/relationships/diagramColors" Target="../diagrams/colors2.xml"/><Relationship Id="rId4" Type="http://schemas.openxmlformats.org/officeDocument/2006/relationships/diagramLayout" Target="../diagrams/layout1.xml"/><Relationship Id="rId9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4.xml"/><Relationship Id="rId3" Type="http://schemas.openxmlformats.org/officeDocument/2006/relationships/diagramData" Target="../diagrams/data3.xml"/><Relationship Id="rId7" Type="http://schemas.openxmlformats.org/officeDocument/2006/relationships/diagramData" Target="../diagrams/data4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10" Type="http://schemas.openxmlformats.org/officeDocument/2006/relationships/diagramColors" Target="../diagrams/colors4.xml"/><Relationship Id="rId4" Type="http://schemas.openxmlformats.org/officeDocument/2006/relationships/diagramLayout" Target="../diagrams/layout3.xml"/><Relationship Id="rId9" Type="http://schemas.openxmlformats.org/officeDocument/2006/relationships/diagramQuickStyle" Target="../diagrams/quickStyle4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notesSlide" Target="../notesSlides/notesSlide6.xml"/><Relationship Id="rId7" Type="http://schemas.openxmlformats.org/officeDocument/2006/relationships/oleObject" Target="../embeddings/oleObject2.bin"/><Relationship Id="rId2" Type="http://schemas.openxmlformats.org/officeDocument/2006/relationships/slideLayout" Target="../slideLayouts/slideLayout11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2.jpeg"/><Relationship Id="rId5" Type="http://schemas.openxmlformats.org/officeDocument/2006/relationships/image" Target="../media/image11.png"/><Relationship Id="rId4" Type="http://schemas.openxmlformats.org/officeDocument/2006/relationships/image" Target="../media/image10.jpeg"/><Relationship Id="rId9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7" Type="http://schemas.openxmlformats.org/officeDocument/2006/relationships/image" Target="../media/image19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6.xml"/><Relationship Id="rId6" Type="http://schemas.openxmlformats.org/officeDocument/2006/relationships/image" Target="../media/image18.pn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6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300" dirty="0" smtClean="0">
                <a:latin typeface="맑은 고딕" pitchFamily="50" charset="-127"/>
                <a:ea typeface="맑은 고딕" pitchFamily="50" charset="-127"/>
              </a:rPr>
              <a:t>Lesson 1</a:t>
            </a:r>
            <a:br>
              <a:rPr lang="en-US" sz="3300" dirty="0" smtClean="0">
                <a:latin typeface="맑은 고딕" pitchFamily="50" charset="-127"/>
                <a:ea typeface="맑은 고딕" pitchFamily="50" charset="-127"/>
              </a:rPr>
            </a:br>
            <a:r>
              <a:rPr lang="en-US" sz="3300" dirty="0" smtClean="0">
                <a:latin typeface="맑은 고딕" pitchFamily="50" charset="-127"/>
                <a:ea typeface="맑은 고딕" pitchFamily="50" charset="-127"/>
              </a:rPr>
              <a:t>LabVIEW FPGA </a:t>
            </a:r>
            <a:r>
              <a:rPr lang="ko-KR" altLang="en-US" sz="3300" dirty="0" smtClean="0">
                <a:latin typeface="맑은 고딕" pitchFamily="50" charset="-127"/>
                <a:ea typeface="맑은 고딕" pitchFamily="50" charset="-127"/>
              </a:rPr>
              <a:t>소개</a:t>
            </a:r>
            <a:endParaRPr lang="en-US" sz="3300" dirty="0" smtClean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7650" name="Rectangle 3"/>
          <p:cNvSpPr>
            <a:spLocks noGrp="1" noChangeArrowheads="1"/>
          </p:cNvSpPr>
          <p:nvPr>
            <p:ph idx="1"/>
          </p:nvPr>
        </p:nvSpPr>
        <p:spPr>
          <a:xfrm>
            <a:off x="533400" y="3352800"/>
            <a:ext cx="8229005" cy="2773285"/>
          </a:xfrm>
        </p:spPr>
        <p:txBody>
          <a:bodyPr/>
          <a:lstStyle/>
          <a:p>
            <a:pPr marL="610019" indent="-610019">
              <a:lnSpc>
                <a:spcPct val="90000"/>
              </a:lnSpc>
            </a:pPr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FPGA 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기술 소개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  <a:p>
            <a:pPr marL="610019" indent="-610019">
              <a:lnSpc>
                <a:spcPct val="90000"/>
              </a:lnSpc>
            </a:pPr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LabVIEW FPGA 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시스템 구성요소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  <a:p>
            <a:pPr marL="610019" indent="-610019">
              <a:lnSpc>
                <a:spcPct val="90000"/>
              </a:lnSpc>
            </a:pPr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LabVIEW FPGA 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어플리케이션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LabVIEW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에서 </a:t>
            </a:r>
            <a:r>
              <a:rPr lang="en-US" altLang="ko-KR" dirty="0" smtClean="0">
                <a:latin typeface="맑은 고딕" pitchFamily="50" charset="-127"/>
                <a:ea typeface="맑은 고딕" pitchFamily="50" charset="-127"/>
              </a:rPr>
              <a:t>FPGA </a:t>
            </a:r>
            <a:r>
              <a:rPr lang="ko-KR" altLang="en-US" dirty="0" err="1" smtClean="0">
                <a:latin typeface="맑은 고딕" pitchFamily="50" charset="-127"/>
                <a:ea typeface="맑은 고딕" pitchFamily="50" charset="-127"/>
              </a:rPr>
              <a:t>로직의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 장점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6388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/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멀티루프 아날로그 </a:t>
            </a:r>
            <a:r>
              <a:rPr lang="en-US" altLang="ko-KR" dirty="0" smtClean="0">
                <a:latin typeface="맑은 고딕" pitchFamily="50" charset="-127"/>
                <a:ea typeface="맑은 고딕" pitchFamily="50" charset="-127"/>
              </a:rPr>
              <a:t>PID 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루프 속도는 </a:t>
            </a:r>
            <a:r>
              <a:rPr lang="ko-KR" altLang="en-US" dirty="0" err="1" smtClean="0">
                <a:latin typeface="맑은 고딕" pitchFamily="50" charset="-127"/>
                <a:ea typeface="맑은 고딕" pitchFamily="50" charset="-127"/>
              </a:rPr>
              <a:t>임베디드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dirty="0" smtClean="0">
                <a:latin typeface="맑은 고딕" pitchFamily="50" charset="-127"/>
                <a:ea typeface="맑은 고딕" pitchFamily="50" charset="-127"/>
              </a:rPr>
              <a:t>RIO FPGA 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하드웨어에서 </a:t>
            </a:r>
            <a:r>
              <a:rPr lang="en-US" altLang="ko-KR" dirty="0" smtClean="0">
                <a:latin typeface="맑은 고딕" pitchFamily="50" charset="-127"/>
                <a:ea typeface="맑은 고딕" pitchFamily="50" charset="-127"/>
              </a:rPr>
              <a:t>100kHz 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초과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  <a:p>
            <a:pPr lvl="1"/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단일 주기</a:t>
            </a:r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 Timed 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루프는 선택한 </a:t>
            </a:r>
            <a:r>
              <a:rPr lang="en-US" altLang="ko-KR" dirty="0" smtClean="0">
                <a:latin typeface="맑은 고딕" pitchFamily="50" charset="-127"/>
                <a:ea typeface="맑은 고딕" pitchFamily="50" charset="-127"/>
              </a:rPr>
              <a:t>FPGA </a:t>
            </a:r>
            <a:r>
              <a:rPr lang="ko-KR" altLang="en-US" dirty="0" err="1" smtClean="0">
                <a:latin typeface="맑은 고딕" pitchFamily="50" charset="-127"/>
                <a:ea typeface="맑은 고딕" pitchFamily="50" charset="-127"/>
              </a:rPr>
              <a:t>클록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 속도로 실행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  <a:p>
            <a:pPr lvl="1"/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병렬 처리 기능을 위해 연산을 추가해도 </a:t>
            </a:r>
            <a:r>
              <a:rPr lang="en-US" altLang="ko-KR" dirty="0" smtClean="0">
                <a:latin typeface="맑은 고딕" pitchFamily="50" charset="-127"/>
                <a:ea typeface="맑은 고딕" pitchFamily="50" charset="-127"/>
              </a:rPr>
              <a:t>FPGA 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어플리케이션의 속도를 떨어뜨리지 않음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latin typeface="맑은 고딕" pitchFamily="50" charset="-127"/>
                <a:ea typeface="맑은 고딕" pitchFamily="50" charset="-127"/>
              </a:rPr>
              <a:t>LabVIEW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를 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이용한 </a:t>
            </a:r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FPGA </a:t>
            </a:r>
            <a:r>
              <a:rPr lang="ko-KR" altLang="en-US" dirty="0" err="1" smtClean="0">
                <a:latin typeface="맑은 고딕" pitchFamily="50" charset="-127"/>
                <a:ea typeface="맑은 고딕" pitchFamily="50" charset="-127"/>
              </a:rPr>
              <a:t>로직의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 장점</a:t>
            </a:r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 (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계속</a:t>
            </a:r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)</a:t>
            </a:r>
            <a:endParaRPr lang="en-US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267199" cy="4525963"/>
          </a:xfrm>
        </p:spPr>
        <p:txBody>
          <a:bodyPr/>
          <a:lstStyle/>
          <a:p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FPGA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의 분리된 게이트에서</a:t>
            </a:r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/>
            </a:r>
            <a:br>
              <a:rPr lang="en-US" dirty="0" smtClean="0">
                <a:latin typeface="맑은 고딕" pitchFamily="50" charset="-127"/>
                <a:ea typeface="맑은 고딕" pitchFamily="50" charset="-127"/>
              </a:rPr>
            </a:br>
            <a:r>
              <a:rPr lang="en-US" i="1" dirty="0" smtClean="0">
                <a:latin typeface="맑은 고딕" pitchFamily="50" charset="-127"/>
                <a:ea typeface="맑은 고딕" pitchFamily="50" charset="-127"/>
              </a:rPr>
              <a:t>F = (A + B)C</a:t>
            </a:r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 and </a:t>
            </a:r>
            <a:r>
              <a:rPr lang="en-US" i="1" dirty="0" smtClean="0">
                <a:latin typeface="맑은 고딕" pitchFamily="50" charset="-127"/>
                <a:ea typeface="맑은 고딕" pitchFamily="50" charset="-127"/>
              </a:rPr>
              <a:t>Z = X + Y + M </a:t>
            </a:r>
            <a:br>
              <a:rPr lang="en-US" i="1" dirty="0" smtClean="0">
                <a:latin typeface="맑은 고딕" pitchFamily="50" charset="-127"/>
                <a:ea typeface="맑은 고딕" pitchFamily="50" charset="-127"/>
              </a:rPr>
            </a:b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의 동시 병렬 실행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  <a:p>
            <a:endParaRPr lang="en-US" dirty="0"/>
          </a:p>
        </p:txBody>
      </p:sp>
      <p:pic>
        <p:nvPicPr>
          <p:cNvPr id="9" name="Picture 4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 bwMode="auto">
          <a:xfrm>
            <a:off x="4722067" y="1600200"/>
            <a:ext cx="4421933" cy="389533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인텔리전트</a:t>
            </a:r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 DAQ</a:t>
            </a:r>
          </a:p>
        </p:txBody>
      </p:sp>
      <p:sp>
        <p:nvSpPr>
          <p:cNvPr id="30" name="Content Placeholder 29"/>
          <p:cNvSpPr>
            <a:spLocks noGrp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marL="233343" lvl="1" indent="-233343" defTabSz="914322" fontAlgn="auto">
              <a:spcAft>
                <a:spcPts val="0"/>
              </a:spcAft>
              <a:buNone/>
              <a:defRPr/>
            </a:pP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가능한 인텔리전트 어플리케이션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  <a:p>
            <a:pPr marL="233343" lvl="1" indent="-233343" defTabSz="914322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ko-KR" altLang="en-US" sz="2200" dirty="0" smtClean="0">
                <a:latin typeface="맑은 고딕" pitchFamily="50" charset="-127"/>
                <a:ea typeface="맑은 고딕" pitchFamily="50" charset="-127"/>
              </a:rPr>
              <a:t>내장된</a:t>
            </a:r>
            <a:r>
              <a:rPr lang="en-US" sz="2200" dirty="0" smtClean="0">
                <a:latin typeface="맑은 고딕" pitchFamily="50" charset="-127"/>
                <a:ea typeface="맑은 고딕" pitchFamily="50" charset="-127"/>
              </a:rPr>
              <a:t> IP </a:t>
            </a:r>
            <a:r>
              <a:rPr lang="ko-KR" altLang="en-US" sz="2200" dirty="0" smtClean="0">
                <a:latin typeface="맑은 고딕" pitchFamily="50" charset="-127"/>
                <a:ea typeface="맑은 고딕" pitchFamily="50" charset="-127"/>
              </a:rPr>
              <a:t>처리 블록</a:t>
            </a:r>
            <a:endParaRPr lang="en-US" sz="2200" dirty="0" smtClean="0">
              <a:latin typeface="맑은 고딕" pitchFamily="50" charset="-127"/>
              <a:ea typeface="맑은 고딕" pitchFamily="50" charset="-127"/>
            </a:endParaRPr>
          </a:p>
          <a:p>
            <a:pPr marL="233343" lvl="1" indent="-233343" defTabSz="914322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ko-KR" altLang="en-US" sz="2200" dirty="0" smtClean="0">
                <a:latin typeface="맑은 고딕" pitchFamily="50" charset="-127"/>
                <a:ea typeface="맑은 고딕" pitchFamily="50" charset="-127"/>
              </a:rPr>
              <a:t>맞춤 타이밍 및 동기화</a:t>
            </a:r>
            <a:endParaRPr lang="en-US" sz="2200" dirty="0" smtClean="0">
              <a:latin typeface="맑은 고딕" pitchFamily="50" charset="-127"/>
              <a:ea typeface="맑은 고딕" pitchFamily="50" charset="-127"/>
            </a:endParaRPr>
          </a:p>
          <a:p>
            <a:pPr marL="233343" lvl="1" indent="-233343" defTabSz="914322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ko-KR" altLang="en-US" sz="2200" dirty="0" smtClean="0">
                <a:latin typeface="맑은 고딕" pitchFamily="50" charset="-127"/>
                <a:ea typeface="맑은 고딕" pitchFamily="50" charset="-127"/>
              </a:rPr>
              <a:t>맞춤 </a:t>
            </a:r>
            <a:r>
              <a:rPr lang="ko-KR" altLang="en-US" sz="2200" dirty="0" err="1" smtClean="0">
                <a:latin typeface="맑은 고딕" pitchFamily="50" charset="-127"/>
                <a:ea typeface="맑은 고딕" pitchFamily="50" charset="-127"/>
              </a:rPr>
              <a:t>클럭</a:t>
            </a:r>
            <a:endParaRPr lang="en-US" sz="2200" dirty="0" smtClean="0">
              <a:latin typeface="맑은 고딕" pitchFamily="50" charset="-127"/>
              <a:ea typeface="맑은 고딕" pitchFamily="50" charset="-127"/>
            </a:endParaRPr>
          </a:p>
          <a:p>
            <a:pPr marL="233343" lvl="1" indent="-233343" defTabSz="914322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ko-KR" altLang="en-US" sz="2200" dirty="0" smtClean="0">
                <a:latin typeface="맑은 고딕" pitchFamily="50" charset="-127"/>
                <a:ea typeface="맑은 고딕" pitchFamily="50" charset="-127"/>
              </a:rPr>
              <a:t>펄스</a:t>
            </a:r>
            <a:r>
              <a:rPr lang="en-US" altLang="ko-KR" sz="2200" dirty="0" smtClean="0">
                <a:latin typeface="맑은 고딕" pitchFamily="50" charset="-127"/>
                <a:ea typeface="맑은 고딕" pitchFamily="50" charset="-127"/>
              </a:rPr>
              <a:t>-</a:t>
            </a:r>
            <a:r>
              <a:rPr lang="ko-KR" altLang="en-US" sz="2200" dirty="0" smtClean="0">
                <a:latin typeface="맑은 고딕" pitchFamily="50" charset="-127"/>
                <a:ea typeface="맑은 고딕" pitchFamily="50" charset="-127"/>
              </a:rPr>
              <a:t>폭 변조</a:t>
            </a:r>
            <a:endParaRPr lang="en-US" sz="2200" dirty="0" smtClean="0">
              <a:latin typeface="맑은 고딕" pitchFamily="50" charset="-127"/>
              <a:ea typeface="맑은 고딕" pitchFamily="50" charset="-127"/>
            </a:endParaRPr>
          </a:p>
          <a:p>
            <a:pPr marL="233343" lvl="1" indent="-233343" defTabSz="914322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ko-KR" altLang="en-US" sz="2200" dirty="0" smtClean="0">
                <a:latin typeface="맑은 고딕" pitchFamily="50" charset="-127"/>
                <a:ea typeface="맑은 고딕" pitchFamily="50" charset="-127"/>
              </a:rPr>
              <a:t>맞춤 카운터</a:t>
            </a:r>
            <a:endParaRPr lang="en-US" sz="2200" dirty="0" smtClean="0">
              <a:latin typeface="맑은 고딕" pitchFamily="50" charset="-127"/>
              <a:ea typeface="맑은 고딕" pitchFamily="50" charset="-127"/>
            </a:endParaRPr>
          </a:p>
          <a:p>
            <a:pPr marL="233343" lvl="1" indent="-233343" defTabSz="914322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ko-KR" altLang="en-US" sz="2200" dirty="0" smtClean="0">
                <a:latin typeface="맑은 고딕" pitchFamily="50" charset="-127"/>
                <a:ea typeface="맑은 고딕" pitchFamily="50" charset="-127"/>
              </a:rPr>
              <a:t>맞춤 아날로그 </a:t>
            </a:r>
            <a:r>
              <a:rPr lang="ko-KR" altLang="en-US" sz="2200" dirty="0" err="1" smtClean="0">
                <a:latin typeface="맑은 고딕" pitchFamily="50" charset="-127"/>
                <a:ea typeface="맑은 고딕" pitchFamily="50" charset="-127"/>
              </a:rPr>
              <a:t>트리거링</a:t>
            </a:r>
            <a:endParaRPr lang="en-US" sz="2200" dirty="0" smtClean="0">
              <a:latin typeface="맑은 고딕" pitchFamily="50" charset="-127"/>
              <a:ea typeface="맑은 고딕" pitchFamily="50" charset="-127"/>
            </a:endParaRPr>
          </a:p>
          <a:p>
            <a:pPr marL="233343" lvl="1" indent="-233343" defTabSz="914322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ko-KR" altLang="en-US" sz="2200" dirty="0" smtClean="0">
                <a:latin typeface="맑은 고딕" pitchFamily="50" charset="-127"/>
                <a:ea typeface="맑은 고딕" pitchFamily="50" charset="-127"/>
              </a:rPr>
              <a:t>복합적인</a:t>
            </a:r>
            <a:r>
              <a:rPr lang="en-US" sz="2200" dirty="0" smtClean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200" dirty="0" smtClean="0">
                <a:latin typeface="맑은 고딕" pitchFamily="50" charset="-127"/>
                <a:ea typeface="맑은 고딕" pitchFamily="50" charset="-127"/>
              </a:rPr>
              <a:t>스캔 속도</a:t>
            </a:r>
            <a:endParaRPr lang="en-US" sz="2200" dirty="0" smtClean="0">
              <a:latin typeface="맑은 고딕" pitchFamily="50" charset="-127"/>
              <a:ea typeface="맑은 고딕" pitchFamily="50" charset="-127"/>
            </a:endParaRPr>
          </a:p>
          <a:p>
            <a:pPr marL="233343" lvl="1" indent="-233343" defTabSz="914322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ko-KR" altLang="en-US" sz="2200" dirty="0" smtClean="0">
                <a:latin typeface="맑은 고딕" pitchFamily="50" charset="-127"/>
                <a:ea typeface="맑은 고딕" pitchFamily="50" charset="-127"/>
              </a:rPr>
              <a:t>맞춤 아날로그</a:t>
            </a:r>
            <a:r>
              <a:rPr lang="en-US" sz="2200" dirty="0" smtClean="0">
                <a:latin typeface="맑은 고딕" pitchFamily="50" charset="-127"/>
                <a:ea typeface="맑은 고딕" pitchFamily="50" charset="-127"/>
              </a:rPr>
              <a:t> I/O</a:t>
            </a:r>
            <a:endParaRPr lang="en-US" sz="2200" dirty="0">
              <a:latin typeface="맑은 고딕" pitchFamily="50" charset="-127"/>
              <a:ea typeface="맑은 고딕" pitchFamily="50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디지털 통신 프로토콜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0178" name="Content Placeholder 148"/>
          <p:cNvSpPr>
            <a:spLocks noGrp="1"/>
          </p:cNvSpPr>
          <p:nvPr>
            <p:ph sz="half" idx="1"/>
          </p:nvPr>
        </p:nvSpPr>
        <p:spPr>
          <a:xfrm>
            <a:off x="457499" y="1600590"/>
            <a:ext cx="4038501" cy="4525755"/>
          </a:xfrm>
        </p:spPr>
        <p:txBody>
          <a:bodyPr/>
          <a:lstStyle/>
          <a:p>
            <a:pPr lvl="1"/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FPGA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는 대부분의 통신 프로토콜 생성</a:t>
            </a:r>
            <a:r>
              <a:rPr lang="en-US" altLang="ko-KR" dirty="0" smtClean="0">
                <a:latin typeface="맑은 고딕" pitchFamily="50" charset="-127"/>
                <a:ea typeface="맑은 고딕" pitchFamily="50" charset="-127"/>
              </a:rPr>
              <a:t>/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읽기 가능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  <a:p>
            <a:pPr lvl="1"/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여러 개발자들이 다양한 프로토콜 생성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  <a:p>
            <a:pPr lvl="1"/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ni.com/</a:t>
            </a:r>
            <a:r>
              <a:rPr lang="en-US" dirty="0" err="1" smtClean="0">
                <a:latin typeface="맑은 고딕" pitchFamily="50" charset="-127"/>
                <a:ea typeface="맑은 고딕" pitchFamily="50" charset="-127"/>
              </a:rPr>
              <a:t>ipnet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에서 코드 검색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50179" name="Picture 148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2426081" y="3919692"/>
            <a:ext cx="6041359" cy="2227098"/>
          </a:xfrm>
        </p:spPr>
      </p:pic>
      <p:grpSp>
        <p:nvGrpSpPr>
          <p:cNvPr id="50180" name="Group 3"/>
          <p:cNvGrpSpPr>
            <a:grpSpLocks/>
          </p:cNvGrpSpPr>
          <p:nvPr/>
        </p:nvGrpSpPr>
        <p:grpSpPr bwMode="auto">
          <a:xfrm>
            <a:off x="5144246" y="1466234"/>
            <a:ext cx="3276998" cy="2294276"/>
            <a:chOff x="432" y="1008"/>
            <a:chExt cx="2064" cy="1445"/>
          </a:xfrm>
        </p:grpSpPr>
        <p:grpSp>
          <p:nvGrpSpPr>
            <p:cNvPr id="50181" name="Group 4"/>
            <p:cNvGrpSpPr>
              <a:grpSpLocks/>
            </p:cNvGrpSpPr>
            <p:nvPr/>
          </p:nvGrpSpPr>
          <p:grpSpPr bwMode="auto">
            <a:xfrm>
              <a:off x="535" y="1180"/>
              <a:ext cx="1858" cy="1207"/>
              <a:chOff x="2880" y="1248"/>
              <a:chExt cx="2688" cy="1747"/>
            </a:xfrm>
          </p:grpSpPr>
          <p:grpSp>
            <p:nvGrpSpPr>
              <p:cNvPr id="50186" name="Group 5"/>
              <p:cNvGrpSpPr>
                <a:grpSpLocks/>
              </p:cNvGrpSpPr>
              <p:nvPr/>
            </p:nvGrpSpPr>
            <p:grpSpPr bwMode="auto">
              <a:xfrm>
                <a:off x="2880" y="1248"/>
                <a:ext cx="2640" cy="336"/>
                <a:chOff x="336" y="1238"/>
                <a:chExt cx="5184" cy="250"/>
              </a:xfrm>
            </p:grpSpPr>
            <p:sp>
              <p:nvSpPr>
                <p:cNvPr id="50320" name="Line 6"/>
                <p:cNvSpPr>
                  <a:spLocks noChangeShapeType="1"/>
                </p:cNvSpPr>
                <p:nvPr/>
              </p:nvSpPr>
              <p:spPr bwMode="auto">
                <a:xfrm>
                  <a:off x="576" y="1238"/>
                  <a:ext cx="48" cy="25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0321" name="Line 7"/>
                <p:cNvSpPr>
                  <a:spLocks noChangeShapeType="1"/>
                </p:cNvSpPr>
                <p:nvPr/>
              </p:nvSpPr>
              <p:spPr bwMode="auto">
                <a:xfrm flipH="1">
                  <a:off x="5232" y="1238"/>
                  <a:ext cx="48" cy="25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0322" name="Line 8"/>
                <p:cNvSpPr>
                  <a:spLocks noChangeShapeType="1"/>
                </p:cNvSpPr>
                <p:nvPr/>
              </p:nvSpPr>
              <p:spPr bwMode="auto">
                <a:xfrm flipH="1">
                  <a:off x="336" y="1238"/>
                  <a:ext cx="240" cy="2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0323" name="Line 9"/>
                <p:cNvSpPr>
                  <a:spLocks noChangeShapeType="1"/>
                </p:cNvSpPr>
                <p:nvPr/>
              </p:nvSpPr>
              <p:spPr bwMode="auto">
                <a:xfrm flipH="1">
                  <a:off x="624" y="1486"/>
                  <a:ext cx="4608" cy="2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0324" name="Line 10"/>
                <p:cNvSpPr>
                  <a:spLocks noChangeShapeType="1"/>
                </p:cNvSpPr>
                <p:nvPr/>
              </p:nvSpPr>
              <p:spPr bwMode="auto">
                <a:xfrm flipH="1">
                  <a:off x="5280" y="1238"/>
                  <a:ext cx="240" cy="2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50187" name="Group 11"/>
              <p:cNvGrpSpPr>
                <a:grpSpLocks/>
              </p:cNvGrpSpPr>
              <p:nvPr/>
            </p:nvGrpSpPr>
            <p:grpSpPr bwMode="auto">
              <a:xfrm>
                <a:off x="2880" y="1968"/>
                <a:ext cx="2640" cy="288"/>
                <a:chOff x="384" y="1920"/>
                <a:chExt cx="5184" cy="144"/>
              </a:xfrm>
            </p:grpSpPr>
            <p:grpSp>
              <p:nvGrpSpPr>
                <p:cNvPr id="50230" name="Group 12"/>
                <p:cNvGrpSpPr>
                  <a:grpSpLocks/>
                </p:cNvGrpSpPr>
                <p:nvPr/>
              </p:nvGrpSpPr>
              <p:grpSpPr bwMode="auto">
                <a:xfrm>
                  <a:off x="384" y="1920"/>
                  <a:ext cx="288" cy="144"/>
                  <a:chOff x="432" y="3456"/>
                  <a:chExt cx="288" cy="144"/>
                </a:xfrm>
              </p:grpSpPr>
              <p:sp>
                <p:nvSpPr>
                  <p:cNvPr id="50316" name="Line 13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432" y="3600"/>
                    <a:ext cx="96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50317" name="Line 14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528" y="3456"/>
                    <a:ext cx="48" cy="144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50318" name="Line 15"/>
                  <p:cNvSpPr>
                    <a:spLocks noChangeShapeType="1"/>
                  </p:cNvSpPr>
                  <p:nvPr/>
                </p:nvSpPr>
                <p:spPr bwMode="auto">
                  <a:xfrm>
                    <a:off x="672" y="3456"/>
                    <a:ext cx="48" cy="144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50319" name="Line 16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576" y="3456"/>
                    <a:ext cx="96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50231" name="Group 17"/>
                <p:cNvGrpSpPr>
                  <a:grpSpLocks/>
                </p:cNvGrpSpPr>
                <p:nvPr/>
              </p:nvGrpSpPr>
              <p:grpSpPr bwMode="auto">
                <a:xfrm>
                  <a:off x="672" y="1920"/>
                  <a:ext cx="288" cy="144"/>
                  <a:chOff x="432" y="3456"/>
                  <a:chExt cx="288" cy="144"/>
                </a:xfrm>
              </p:grpSpPr>
              <p:sp>
                <p:nvSpPr>
                  <p:cNvPr id="50312" name="Line 18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432" y="3600"/>
                    <a:ext cx="96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50313" name="Line 19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528" y="3456"/>
                    <a:ext cx="48" cy="144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50314" name="Line 20"/>
                  <p:cNvSpPr>
                    <a:spLocks noChangeShapeType="1"/>
                  </p:cNvSpPr>
                  <p:nvPr/>
                </p:nvSpPr>
                <p:spPr bwMode="auto">
                  <a:xfrm>
                    <a:off x="672" y="3456"/>
                    <a:ext cx="48" cy="144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50315" name="Line 21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576" y="3456"/>
                    <a:ext cx="96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50232" name="Group 22"/>
                <p:cNvGrpSpPr>
                  <a:grpSpLocks/>
                </p:cNvGrpSpPr>
                <p:nvPr/>
              </p:nvGrpSpPr>
              <p:grpSpPr bwMode="auto">
                <a:xfrm>
                  <a:off x="960" y="1920"/>
                  <a:ext cx="288" cy="144"/>
                  <a:chOff x="432" y="3456"/>
                  <a:chExt cx="288" cy="144"/>
                </a:xfrm>
              </p:grpSpPr>
              <p:sp>
                <p:nvSpPr>
                  <p:cNvPr id="50308" name="Line 23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432" y="3600"/>
                    <a:ext cx="96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50309" name="Line 24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528" y="3456"/>
                    <a:ext cx="48" cy="144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50310" name="Line 25"/>
                  <p:cNvSpPr>
                    <a:spLocks noChangeShapeType="1"/>
                  </p:cNvSpPr>
                  <p:nvPr/>
                </p:nvSpPr>
                <p:spPr bwMode="auto">
                  <a:xfrm>
                    <a:off x="672" y="3456"/>
                    <a:ext cx="48" cy="144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50311" name="Line 26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576" y="3456"/>
                    <a:ext cx="96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50233" name="Group 27"/>
                <p:cNvGrpSpPr>
                  <a:grpSpLocks/>
                </p:cNvGrpSpPr>
                <p:nvPr/>
              </p:nvGrpSpPr>
              <p:grpSpPr bwMode="auto">
                <a:xfrm>
                  <a:off x="1248" y="1920"/>
                  <a:ext cx="288" cy="144"/>
                  <a:chOff x="432" y="3456"/>
                  <a:chExt cx="288" cy="144"/>
                </a:xfrm>
              </p:grpSpPr>
              <p:sp>
                <p:nvSpPr>
                  <p:cNvPr id="50304" name="Line 28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432" y="3600"/>
                    <a:ext cx="96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50305" name="Line 29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528" y="3456"/>
                    <a:ext cx="48" cy="144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50306" name="Line 30"/>
                  <p:cNvSpPr>
                    <a:spLocks noChangeShapeType="1"/>
                  </p:cNvSpPr>
                  <p:nvPr/>
                </p:nvSpPr>
                <p:spPr bwMode="auto">
                  <a:xfrm>
                    <a:off x="672" y="3456"/>
                    <a:ext cx="48" cy="144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50307" name="Line 31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576" y="3456"/>
                    <a:ext cx="96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50234" name="Group 32"/>
                <p:cNvGrpSpPr>
                  <a:grpSpLocks/>
                </p:cNvGrpSpPr>
                <p:nvPr/>
              </p:nvGrpSpPr>
              <p:grpSpPr bwMode="auto">
                <a:xfrm>
                  <a:off x="1536" y="1920"/>
                  <a:ext cx="288" cy="144"/>
                  <a:chOff x="432" y="3456"/>
                  <a:chExt cx="288" cy="144"/>
                </a:xfrm>
              </p:grpSpPr>
              <p:sp>
                <p:nvSpPr>
                  <p:cNvPr id="50300" name="Line 33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432" y="3600"/>
                    <a:ext cx="96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50301" name="Line 34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528" y="3456"/>
                    <a:ext cx="48" cy="144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50302" name="Line 35"/>
                  <p:cNvSpPr>
                    <a:spLocks noChangeShapeType="1"/>
                  </p:cNvSpPr>
                  <p:nvPr/>
                </p:nvSpPr>
                <p:spPr bwMode="auto">
                  <a:xfrm>
                    <a:off x="672" y="3456"/>
                    <a:ext cx="48" cy="144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50303" name="Line 36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576" y="3456"/>
                    <a:ext cx="96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50235" name="Group 37"/>
                <p:cNvGrpSpPr>
                  <a:grpSpLocks/>
                </p:cNvGrpSpPr>
                <p:nvPr/>
              </p:nvGrpSpPr>
              <p:grpSpPr bwMode="auto">
                <a:xfrm>
                  <a:off x="1824" y="1920"/>
                  <a:ext cx="288" cy="144"/>
                  <a:chOff x="432" y="3456"/>
                  <a:chExt cx="288" cy="144"/>
                </a:xfrm>
              </p:grpSpPr>
              <p:sp>
                <p:nvSpPr>
                  <p:cNvPr id="50296" name="Line 38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432" y="3600"/>
                    <a:ext cx="96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50297" name="Line 39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528" y="3456"/>
                    <a:ext cx="48" cy="144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50298" name="Line 40"/>
                  <p:cNvSpPr>
                    <a:spLocks noChangeShapeType="1"/>
                  </p:cNvSpPr>
                  <p:nvPr/>
                </p:nvSpPr>
                <p:spPr bwMode="auto">
                  <a:xfrm>
                    <a:off x="672" y="3456"/>
                    <a:ext cx="48" cy="144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50299" name="Line 41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576" y="3456"/>
                    <a:ext cx="96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50236" name="Group 42"/>
                <p:cNvGrpSpPr>
                  <a:grpSpLocks/>
                </p:cNvGrpSpPr>
                <p:nvPr/>
              </p:nvGrpSpPr>
              <p:grpSpPr bwMode="auto">
                <a:xfrm>
                  <a:off x="2112" y="1920"/>
                  <a:ext cx="288" cy="144"/>
                  <a:chOff x="432" y="3456"/>
                  <a:chExt cx="288" cy="144"/>
                </a:xfrm>
              </p:grpSpPr>
              <p:sp>
                <p:nvSpPr>
                  <p:cNvPr id="50292" name="Line 43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432" y="3600"/>
                    <a:ext cx="96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50293" name="Line 44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528" y="3456"/>
                    <a:ext cx="48" cy="144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50294" name="Line 45"/>
                  <p:cNvSpPr>
                    <a:spLocks noChangeShapeType="1"/>
                  </p:cNvSpPr>
                  <p:nvPr/>
                </p:nvSpPr>
                <p:spPr bwMode="auto">
                  <a:xfrm>
                    <a:off x="672" y="3456"/>
                    <a:ext cx="48" cy="144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50295" name="Line 46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576" y="3456"/>
                    <a:ext cx="96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50237" name="Group 47"/>
                <p:cNvGrpSpPr>
                  <a:grpSpLocks/>
                </p:cNvGrpSpPr>
                <p:nvPr/>
              </p:nvGrpSpPr>
              <p:grpSpPr bwMode="auto">
                <a:xfrm>
                  <a:off x="2400" y="1920"/>
                  <a:ext cx="288" cy="144"/>
                  <a:chOff x="432" y="3456"/>
                  <a:chExt cx="288" cy="144"/>
                </a:xfrm>
              </p:grpSpPr>
              <p:sp>
                <p:nvSpPr>
                  <p:cNvPr id="50288" name="Line 48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432" y="3600"/>
                    <a:ext cx="96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50289" name="Line 49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528" y="3456"/>
                    <a:ext cx="48" cy="144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50290" name="Line 50"/>
                  <p:cNvSpPr>
                    <a:spLocks noChangeShapeType="1"/>
                  </p:cNvSpPr>
                  <p:nvPr/>
                </p:nvSpPr>
                <p:spPr bwMode="auto">
                  <a:xfrm>
                    <a:off x="672" y="3456"/>
                    <a:ext cx="48" cy="144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50291" name="Line 51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576" y="3456"/>
                    <a:ext cx="96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50238" name="Group 52"/>
                <p:cNvGrpSpPr>
                  <a:grpSpLocks/>
                </p:cNvGrpSpPr>
                <p:nvPr/>
              </p:nvGrpSpPr>
              <p:grpSpPr bwMode="auto">
                <a:xfrm>
                  <a:off x="2688" y="1920"/>
                  <a:ext cx="288" cy="144"/>
                  <a:chOff x="432" y="3456"/>
                  <a:chExt cx="288" cy="144"/>
                </a:xfrm>
              </p:grpSpPr>
              <p:sp>
                <p:nvSpPr>
                  <p:cNvPr id="50284" name="Line 53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432" y="3600"/>
                    <a:ext cx="96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50285" name="Line 54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528" y="3456"/>
                    <a:ext cx="48" cy="144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50286" name="Line 55"/>
                  <p:cNvSpPr>
                    <a:spLocks noChangeShapeType="1"/>
                  </p:cNvSpPr>
                  <p:nvPr/>
                </p:nvSpPr>
                <p:spPr bwMode="auto">
                  <a:xfrm>
                    <a:off x="672" y="3456"/>
                    <a:ext cx="48" cy="144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50287" name="Line 56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576" y="3456"/>
                    <a:ext cx="96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50239" name="Group 57"/>
                <p:cNvGrpSpPr>
                  <a:grpSpLocks/>
                </p:cNvGrpSpPr>
                <p:nvPr/>
              </p:nvGrpSpPr>
              <p:grpSpPr bwMode="auto">
                <a:xfrm>
                  <a:off x="2976" y="1920"/>
                  <a:ext cx="288" cy="144"/>
                  <a:chOff x="432" y="3456"/>
                  <a:chExt cx="288" cy="144"/>
                </a:xfrm>
              </p:grpSpPr>
              <p:sp>
                <p:nvSpPr>
                  <p:cNvPr id="50280" name="Line 58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432" y="3600"/>
                    <a:ext cx="96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50281" name="Line 59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528" y="3456"/>
                    <a:ext cx="48" cy="144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50282" name="Line 60"/>
                  <p:cNvSpPr>
                    <a:spLocks noChangeShapeType="1"/>
                  </p:cNvSpPr>
                  <p:nvPr/>
                </p:nvSpPr>
                <p:spPr bwMode="auto">
                  <a:xfrm>
                    <a:off x="672" y="3456"/>
                    <a:ext cx="48" cy="144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50283" name="Line 61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576" y="3456"/>
                    <a:ext cx="96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50240" name="Group 62"/>
                <p:cNvGrpSpPr>
                  <a:grpSpLocks/>
                </p:cNvGrpSpPr>
                <p:nvPr/>
              </p:nvGrpSpPr>
              <p:grpSpPr bwMode="auto">
                <a:xfrm>
                  <a:off x="3264" y="1920"/>
                  <a:ext cx="288" cy="144"/>
                  <a:chOff x="432" y="3456"/>
                  <a:chExt cx="288" cy="144"/>
                </a:xfrm>
              </p:grpSpPr>
              <p:sp>
                <p:nvSpPr>
                  <p:cNvPr id="50276" name="Line 63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432" y="3600"/>
                    <a:ext cx="96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50277" name="Line 64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528" y="3456"/>
                    <a:ext cx="48" cy="144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50278" name="Line 65"/>
                  <p:cNvSpPr>
                    <a:spLocks noChangeShapeType="1"/>
                  </p:cNvSpPr>
                  <p:nvPr/>
                </p:nvSpPr>
                <p:spPr bwMode="auto">
                  <a:xfrm>
                    <a:off x="672" y="3456"/>
                    <a:ext cx="48" cy="144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50279" name="Line 66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576" y="3456"/>
                    <a:ext cx="96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50241" name="Group 67"/>
                <p:cNvGrpSpPr>
                  <a:grpSpLocks/>
                </p:cNvGrpSpPr>
                <p:nvPr/>
              </p:nvGrpSpPr>
              <p:grpSpPr bwMode="auto">
                <a:xfrm>
                  <a:off x="3552" y="1920"/>
                  <a:ext cx="288" cy="144"/>
                  <a:chOff x="432" y="3456"/>
                  <a:chExt cx="288" cy="144"/>
                </a:xfrm>
              </p:grpSpPr>
              <p:sp>
                <p:nvSpPr>
                  <p:cNvPr id="50272" name="Line 68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432" y="3600"/>
                    <a:ext cx="96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50273" name="Line 69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528" y="3456"/>
                    <a:ext cx="48" cy="144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50274" name="Line 70"/>
                  <p:cNvSpPr>
                    <a:spLocks noChangeShapeType="1"/>
                  </p:cNvSpPr>
                  <p:nvPr/>
                </p:nvSpPr>
                <p:spPr bwMode="auto">
                  <a:xfrm>
                    <a:off x="672" y="3456"/>
                    <a:ext cx="48" cy="144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50275" name="Line 71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576" y="3456"/>
                    <a:ext cx="96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50242" name="Group 72"/>
                <p:cNvGrpSpPr>
                  <a:grpSpLocks/>
                </p:cNvGrpSpPr>
                <p:nvPr/>
              </p:nvGrpSpPr>
              <p:grpSpPr bwMode="auto">
                <a:xfrm>
                  <a:off x="3840" y="1920"/>
                  <a:ext cx="288" cy="144"/>
                  <a:chOff x="432" y="3456"/>
                  <a:chExt cx="288" cy="144"/>
                </a:xfrm>
              </p:grpSpPr>
              <p:sp>
                <p:nvSpPr>
                  <p:cNvPr id="50268" name="Line 73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432" y="3600"/>
                    <a:ext cx="96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50269" name="Line 74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528" y="3456"/>
                    <a:ext cx="48" cy="144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50270" name="Line 75"/>
                  <p:cNvSpPr>
                    <a:spLocks noChangeShapeType="1"/>
                  </p:cNvSpPr>
                  <p:nvPr/>
                </p:nvSpPr>
                <p:spPr bwMode="auto">
                  <a:xfrm>
                    <a:off x="672" y="3456"/>
                    <a:ext cx="48" cy="144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50271" name="Line 76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576" y="3456"/>
                    <a:ext cx="96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50243" name="Group 77"/>
                <p:cNvGrpSpPr>
                  <a:grpSpLocks/>
                </p:cNvGrpSpPr>
                <p:nvPr/>
              </p:nvGrpSpPr>
              <p:grpSpPr bwMode="auto">
                <a:xfrm>
                  <a:off x="4128" y="1920"/>
                  <a:ext cx="288" cy="144"/>
                  <a:chOff x="432" y="3456"/>
                  <a:chExt cx="288" cy="144"/>
                </a:xfrm>
              </p:grpSpPr>
              <p:sp>
                <p:nvSpPr>
                  <p:cNvPr id="50264" name="Line 78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432" y="3600"/>
                    <a:ext cx="96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50265" name="Line 79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528" y="3456"/>
                    <a:ext cx="48" cy="144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50266" name="Line 80"/>
                  <p:cNvSpPr>
                    <a:spLocks noChangeShapeType="1"/>
                  </p:cNvSpPr>
                  <p:nvPr/>
                </p:nvSpPr>
                <p:spPr bwMode="auto">
                  <a:xfrm>
                    <a:off x="672" y="3456"/>
                    <a:ext cx="48" cy="144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50267" name="Line 81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576" y="3456"/>
                    <a:ext cx="96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50244" name="Group 82"/>
                <p:cNvGrpSpPr>
                  <a:grpSpLocks/>
                </p:cNvGrpSpPr>
                <p:nvPr/>
              </p:nvGrpSpPr>
              <p:grpSpPr bwMode="auto">
                <a:xfrm>
                  <a:off x="4416" y="1920"/>
                  <a:ext cx="288" cy="144"/>
                  <a:chOff x="432" y="3456"/>
                  <a:chExt cx="288" cy="144"/>
                </a:xfrm>
              </p:grpSpPr>
              <p:sp>
                <p:nvSpPr>
                  <p:cNvPr id="50260" name="Line 83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432" y="3600"/>
                    <a:ext cx="96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50261" name="Line 84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528" y="3456"/>
                    <a:ext cx="48" cy="144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50262" name="Line 85"/>
                  <p:cNvSpPr>
                    <a:spLocks noChangeShapeType="1"/>
                  </p:cNvSpPr>
                  <p:nvPr/>
                </p:nvSpPr>
                <p:spPr bwMode="auto">
                  <a:xfrm>
                    <a:off x="672" y="3456"/>
                    <a:ext cx="48" cy="144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50263" name="Line 86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576" y="3456"/>
                    <a:ext cx="96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50245" name="Group 87"/>
                <p:cNvGrpSpPr>
                  <a:grpSpLocks/>
                </p:cNvGrpSpPr>
                <p:nvPr/>
              </p:nvGrpSpPr>
              <p:grpSpPr bwMode="auto">
                <a:xfrm>
                  <a:off x="4704" y="1920"/>
                  <a:ext cx="288" cy="144"/>
                  <a:chOff x="432" y="3456"/>
                  <a:chExt cx="288" cy="144"/>
                </a:xfrm>
              </p:grpSpPr>
              <p:sp>
                <p:nvSpPr>
                  <p:cNvPr id="50256" name="Line 88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432" y="3600"/>
                    <a:ext cx="96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50257" name="Line 89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528" y="3456"/>
                    <a:ext cx="48" cy="144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50258" name="Line 90"/>
                  <p:cNvSpPr>
                    <a:spLocks noChangeShapeType="1"/>
                  </p:cNvSpPr>
                  <p:nvPr/>
                </p:nvSpPr>
                <p:spPr bwMode="auto">
                  <a:xfrm>
                    <a:off x="672" y="3456"/>
                    <a:ext cx="48" cy="144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50259" name="Line 91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576" y="3456"/>
                    <a:ext cx="96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50246" name="Group 92"/>
                <p:cNvGrpSpPr>
                  <a:grpSpLocks/>
                </p:cNvGrpSpPr>
                <p:nvPr/>
              </p:nvGrpSpPr>
              <p:grpSpPr bwMode="auto">
                <a:xfrm>
                  <a:off x="4992" y="1920"/>
                  <a:ext cx="288" cy="144"/>
                  <a:chOff x="432" y="3456"/>
                  <a:chExt cx="288" cy="144"/>
                </a:xfrm>
              </p:grpSpPr>
              <p:sp>
                <p:nvSpPr>
                  <p:cNvPr id="50252" name="Line 93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432" y="3600"/>
                    <a:ext cx="96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50253" name="Line 94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528" y="3456"/>
                    <a:ext cx="48" cy="144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50254" name="Line 95"/>
                  <p:cNvSpPr>
                    <a:spLocks noChangeShapeType="1"/>
                  </p:cNvSpPr>
                  <p:nvPr/>
                </p:nvSpPr>
                <p:spPr bwMode="auto">
                  <a:xfrm>
                    <a:off x="672" y="3456"/>
                    <a:ext cx="48" cy="144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50255" name="Line 96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576" y="3456"/>
                    <a:ext cx="96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50247" name="Group 97"/>
                <p:cNvGrpSpPr>
                  <a:grpSpLocks/>
                </p:cNvGrpSpPr>
                <p:nvPr/>
              </p:nvGrpSpPr>
              <p:grpSpPr bwMode="auto">
                <a:xfrm>
                  <a:off x="5280" y="1920"/>
                  <a:ext cx="288" cy="144"/>
                  <a:chOff x="432" y="3456"/>
                  <a:chExt cx="288" cy="144"/>
                </a:xfrm>
              </p:grpSpPr>
              <p:sp>
                <p:nvSpPr>
                  <p:cNvPr id="50248" name="Line 98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432" y="3600"/>
                    <a:ext cx="96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50249" name="Line 99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528" y="3456"/>
                    <a:ext cx="48" cy="144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50250" name="Line 100"/>
                  <p:cNvSpPr>
                    <a:spLocks noChangeShapeType="1"/>
                  </p:cNvSpPr>
                  <p:nvPr/>
                </p:nvSpPr>
                <p:spPr bwMode="auto">
                  <a:xfrm>
                    <a:off x="672" y="3456"/>
                    <a:ext cx="48" cy="144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50251" name="Line 101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576" y="3456"/>
                    <a:ext cx="96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50188" name="Group 102"/>
              <p:cNvGrpSpPr>
                <a:grpSpLocks/>
              </p:cNvGrpSpPr>
              <p:nvPr/>
            </p:nvGrpSpPr>
            <p:grpSpPr bwMode="auto">
              <a:xfrm>
                <a:off x="2880" y="2736"/>
                <a:ext cx="2688" cy="259"/>
                <a:chOff x="336" y="2707"/>
                <a:chExt cx="5232" cy="289"/>
              </a:xfrm>
            </p:grpSpPr>
            <p:sp>
              <p:nvSpPr>
                <p:cNvPr id="50189" name="Line 103"/>
                <p:cNvSpPr>
                  <a:spLocks noChangeShapeType="1"/>
                </p:cNvSpPr>
                <p:nvPr/>
              </p:nvSpPr>
              <p:spPr bwMode="auto">
                <a:xfrm flipH="1">
                  <a:off x="2304" y="2707"/>
                  <a:ext cx="48" cy="267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0190" name="Line 104"/>
                <p:cNvSpPr>
                  <a:spLocks noChangeShapeType="1"/>
                </p:cNvSpPr>
                <p:nvPr/>
              </p:nvSpPr>
              <p:spPr bwMode="auto">
                <a:xfrm>
                  <a:off x="2880" y="2707"/>
                  <a:ext cx="48" cy="267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0191" name="Line 105"/>
                <p:cNvSpPr>
                  <a:spLocks noChangeShapeType="1"/>
                </p:cNvSpPr>
                <p:nvPr/>
              </p:nvSpPr>
              <p:spPr bwMode="auto">
                <a:xfrm flipH="1">
                  <a:off x="1728" y="2707"/>
                  <a:ext cx="48" cy="267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0192" name="Line 106"/>
                <p:cNvSpPr>
                  <a:spLocks noChangeShapeType="1"/>
                </p:cNvSpPr>
                <p:nvPr/>
              </p:nvSpPr>
              <p:spPr bwMode="auto">
                <a:xfrm>
                  <a:off x="2016" y="2707"/>
                  <a:ext cx="48" cy="267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0193" name="Line 107"/>
                <p:cNvSpPr>
                  <a:spLocks noChangeShapeType="1"/>
                </p:cNvSpPr>
                <p:nvPr/>
              </p:nvSpPr>
              <p:spPr bwMode="auto">
                <a:xfrm flipH="1">
                  <a:off x="576" y="2707"/>
                  <a:ext cx="48" cy="267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0194" name="Line 108"/>
                <p:cNvSpPr>
                  <a:spLocks noChangeShapeType="1"/>
                </p:cNvSpPr>
                <p:nvPr/>
              </p:nvSpPr>
              <p:spPr bwMode="auto">
                <a:xfrm>
                  <a:off x="1152" y="2707"/>
                  <a:ext cx="48" cy="267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0195" name="Line 109"/>
                <p:cNvSpPr>
                  <a:spLocks noChangeShapeType="1"/>
                </p:cNvSpPr>
                <p:nvPr/>
              </p:nvSpPr>
              <p:spPr bwMode="auto">
                <a:xfrm flipH="1">
                  <a:off x="336" y="2974"/>
                  <a:ext cx="240" cy="2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0196" name="Line 110"/>
                <p:cNvSpPr>
                  <a:spLocks noChangeShapeType="1"/>
                </p:cNvSpPr>
                <p:nvPr/>
              </p:nvSpPr>
              <p:spPr bwMode="auto">
                <a:xfrm flipH="1">
                  <a:off x="1776" y="2707"/>
                  <a:ext cx="240" cy="1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0197" name="Line 111"/>
                <p:cNvSpPr>
                  <a:spLocks noChangeShapeType="1"/>
                </p:cNvSpPr>
                <p:nvPr/>
              </p:nvSpPr>
              <p:spPr bwMode="auto">
                <a:xfrm flipH="1">
                  <a:off x="1200" y="2974"/>
                  <a:ext cx="528" cy="2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0198" name="Line 112"/>
                <p:cNvSpPr>
                  <a:spLocks noChangeShapeType="1"/>
                </p:cNvSpPr>
                <p:nvPr/>
              </p:nvSpPr>
              <p:spPr bwMode="auto">
                <a:xfrm flipH="1">
                  <a:off x="2064" y="2974"/>
                  <a:ext cx="240" cy="2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0199" name="Line 113"/>
                <p:cNvSpPr>
                  <a:spLocks noChangeShapeType="1"/>
                </p:cNvSpPr>
                <p:nvPr/>
              </p:nvSpPr>
              <p:spPr bwMode="auto">
                <a:xfrm flipH="1">
                  <a:off x="2352" y="2707"/>
                  <a:ext cx="528" cy="1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0200" name="Line 114"/>
                <p:cNvSpPr>
                  <a:spLocks noChangeShapeType="1"/>
                </p:cNvSpPr>
                <p:nvPr/>
              </p:nvSpPr>
              <p:spPr bwMode="auto">
                <a:xfrm flipH="1">
                  <a:off x="5232" y="2974"/>
                  <a:ext cx="336" cy="2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0201" name="Line 115"/>
                <p:cNvSpPr>
                  <a:spLocks noChangeShapeType="1"/>
                </p:cNvSpPr>
                <p:nvPr/>
              </p:nvSpPr>
              <p:spPr bwMode="auto">
                <a:xfrm flipH="1">
                  <a:off x="624" y="2707"/>
                  <a:ext cx="528" cy="1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0202" name="Text Box 116"/>
                <p:cNvSpPr txBox="1">
                  <a:spLocks noChangeArrowheads="1"/>
                </p:cNvSpPr>
                <p:nvPr/>
              </p:nvSpPr>
              <p:spPr bwMode="auto">
                <a:xfrm>
                  <a:off x="1060" y="2738"/>
                  <a:ext cx="470" cy="257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lIns="98253" tIns="49126" rIns="98253" bIns="49126">
                  <a:spAutoFit/>
                </a:bodyPr>
                <a:lstStyle/>
                <a:p>
                  <a:pPr algn="ctr" defTabSz="914368">
                    <a:spcBef>
                      <a:spcPct val="50000"/>
                    </a:spcBef>
                  </a:pPr>
                  <a:r>
                    <a:rPr lang="en-US" sz="1000" b="0" dirty="0">
                      <a:solidFill>
                        <a:schemeClr val="tx1"/>
                      </a:solidFill>
                      <a:latin typeface="Arial" charset="0"/>
                    </a:rPr>
                    <a:t>0</a:t>
                  </a:r>
                </a:p>
              </p:txBody>
            </p:sp>
            <p:sp>
              <p:nvSpPr>
                <p:cNvPr id="50203" name="Text Box 117"/>
                <p:cNvSpPr txBox="1">
                  <a:spLocks noChangeArrowheads="1"/>
                </p:cNvSpPr>
                <p:nvPr/>
              </p:nvSpPr>
              <p:spPr bwMode="auto">
                <a:xfrm>
                  <a:off x="1350" y="2739"/>
                  <a:ext cx="467" cy="257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lIns="98253" tIns="49126" rIns="98253" bIns="49126">
                  <a:spAutoFit/>
                </a:bodyPr>
                <a:lstStyle/>
                <a:p>
                  <a:pPr algn="ctr" defTabSz="914368">
                    <a:spcBef>
                      <a:spcPct val="50000"/>
                    </a:spcBef>
                  </a:pPr>
                  <a:r>
                    <a:rPr lang="en-US" sz="1000" b="0" dirty="0">
                      <a:solidFill>
                        <a:schemeClr val="tx1"/>
                      </a:solidFill>
                      <a:latin typeface="Arial" charset="0"/>
                    </a:rPr>
                    <a:t>0</a:t>
                  </a:r>
                </a:p>
              </p:txBody>
            </p:sp>
            <p:sp>
              <p:nvSpPr>
                <p:cNvPr id="50204" name="Text Box 118"/>
                <p:cNvSpPr txBox="1">
                  <a:spLocks noChangeArrowheads="1"/>
                </p:cNvSpPr>
                <p:nvPr/>
              </p:nvSpPr>
              <p:spPr bwMode="auto">
                <a:xfrm>
                  <a:off x="1924" y="2738"/>
                  <a:ext cx="465" cy="257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lIns="98253" tIns="49126" rIns="98253" bIns="49126">
                  <a:spAutoFit/>
                </a:bodyPr>
                <a:lstStyle/>
                <a:p>
                  <a:pPr algn="ctr" defTabSz="914368">
                    <a:spcBef>
                      <a:spcPct val="50000"/>
                    </a:spcBef>
                  </a:pPr>
                  <a:r>
                    <a:rPr lang="en-US" sz="1000" b="0" dirty="0">
                      <a:solidFill>
                        <a:schemeClr val="tx1"/>
                      </a:solidFill>
                      <a:latin typeface="Arial" charset="0"/>
                    </a:rPr>
                    <a:t>0</a:t>
                  </a:r>
                </a:p>
              </p:txBody>
            </p:sp>
            <p:sp>
              <p:nvSpPr>
                <p:cNvPr id="50205" name="Text Box 119"/>
                <p:cNvSpPr txBox="1">
                  <a:spLocks noChangeArrowheads="1"/>
                </p:cNvSpPr>
                <p:nvPr/>
              </p:nvSpPr>
              <p:spPr bwMode="auto">
                <a:xfrm>
                  <a:off x="482" y="2738"/>
                  <a:ext cx="474" cy="257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lIns="98253" tIns="49126" rIns="98253" bIns="49126">
                  <a:spAutoFit/>
                </a:bodyPr>
                <a:lstStyle/>
                <a:p>
                  <a:pPr algn="ctr" defTabSz="914368">
                    <a:spcBef>
                      <a:spcPct val="50000"/>
                    </a:spcBef>
                  </a:pPr>
                  <a:r>
                    <a:rPr lang="en-US" sz="1000" b="0" dirty="0">
                      <a:solidFill>
                        <a:schemeClr val="tx1"/>
                      </a:solidFill>
                      <a:latin typeface="Arial" charset="0"/>
                    </a:rPr>
                    <a:t>1</a:t>
                  </a:r>
                </a:p>
              </p:txBody>
            </p:sp>
            <p:sp>
              <p:nvSpPr>
                <p:cNvPr id="50206" name="Text Box 120"/>
                <p:cNvSpPr txBox="1">
                  <a:spLocks noChangeArrowheads="1"/>
                </p:cNvSpPr>
                <p:nvPr/>
              </p:nvSpPr>
              <p:spPr bwMode="auto">
                <a:xfrm>
                  <a:off x="772" y="2738"/>
                  <a:ext cx="468" cy="257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lIns="98253" tIns="49126" rIns="98253" bIns="49126">
                  <a:spAutoFit/>
                </a:bodyPr>
                <a:lstStyle/>
                <a:p>
                  <a:pPr algn="ctr" defTabSz="914368">
                    <a:spcBef>
                      <a:spcPct val="50000"/>
                    </a:spcBef>
                  </a:pPr>
                  <a:r>
                    <a:rPr lang="en-US" sz="1000" b="0" dirty="0">
                      <a:solidFill>
                        <a:schemeClr val="tx1"/>
                      </a:solidFill>
                      <a:latin typeface="Arial" charset="0"/>
                    </a:rPr>
                    <a:t>1</a:t>
                  </a:r>
                </a:p>
              </p:txBody>
            </p:sp>
            <p:sp>
              <p:nvSpPr>
                <p:cNvPr id="50207" name="Text Box 121"/>
                <p:cNvSpPr txBox="1">
                  <a:spLocks noChangeArrowheads="1"/>
                </p:cNvSpPr>
                <p:nvPr/>
              </p:nvSpPr>
              <p:spPr bwMode="auto">
                <a:xfrm>
                  <a:off x="1637" y="2738"/>
                  <a:ext cx="467" cy="257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lIns="98253" tIns="49126" rIns="98253" bIns="49126">
                  <a:spAutoFit/>
                </a:bodyPr>
                <a:lstStyle/>
                <a:p>
                  <a:pPr algn="ctr" defTabSz="914368">
                    <a:spcBef>
                      <a:spcPct val="50000"/>
                    </a:spcBef>
                  </a:pPr>
                  <a:r>
                    <a:rPr lang="en-US" sz="1000" b="0" dirty="0">
                      <a:solidFill>
                        <a:schemeClr val="tx1"/>
                      </a:solidFill>
                      <a:latin typeface="Arial" charset="0"/>
                    </a:rPr>
                    <a:t>1</a:t>
                  </a:r>
                </a:p>
              </p:txBody>
            </p:sp>
            <p:sp>
              <p:nvSpPr>
                <p:cNvPr id="50208" name="Text Box 122"/>
                <p:cNvSpPr txBox="1">
                  <a:spLocks noChangeArrowheads="1"/>
                </p:cNvSpPr>
                <p:nvPr/>
              </p:nvSpPr>
              <p:spPr bwMode="auto">
                <a:xfrm>
                  <a:off x="2209" y="2738"/>
                  <a:ext cx="467" cy="257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lIns="98253" tIns="49126" rIns="98253" bIns="49126">
                  <a:spAutoFit/>
                </a:bodyPr>
                <a:lstStyle/>
                <a:p>
                  <a:pPr algn="ctr" defTabSz="914368">
                    <a:spcBef>
                      <a:spcPct val="50000"/>
                    </a:spcBef>
                  </a:pPr>
                  <a:r>
                    <a:rPr lang="en-US" sz="1000" b="0" dirty="0">
                      <a:solidFill>
                        <a:schemeClr val="tx1"/>
                      </a:solidFill>
                      <a:latin typeface="Arial" charset="0"/>
                    </a:rPr>
                    <a:t>1</a:t>
                  </a:r>
                </a:p>
              </p:txBody>
            </p:sp>
            <p:sp>
              <p:nvSpPr>
                <p:cNvPr id="50209" name="Text Box 123"/>
                <p:cNvSpPr txBox="1">
                  <a:spLocks noChangeArrowheads="1"/>
                </p:cNvSpPr>
                <p:nvPr/>
              </p:nvSpPr>
              <p:spPr bwMode="auto">
                <a:xfrm>
                  <a:off x="2499" y="2738"/>
                  <a:ext cx="470" cy="257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lIns="98253" tIns="49126" rIns="98253" bIns="49126">
                  <a:spAutoFit/>
                </a:bodyPr>
                <a:lstStyle/>
                <a:p>
                  <a:pPr algn="ctr" defTabSz="914368">
                    <a:spcBef>
                      <a:spcPct val="50000"/>
                    </a:spcBef>
                  </a:pPr>
                  <a:r>
                    <a:rPr lang="en-US" sz="1000" b="0" dirty="0">
                      <a:solidFill>
                        <a:schemeClr val="tx1"/>
                      </a:solidFill>
                      <a:latin typeface="Arial" charset="0"/>
                    </a:rPr>
                    <a:t>1</a:t>
                  </a:r>
                </a:p>
              </p:txBody>
            </p:sp>
            <p:sp>
              <p:nvSpPr>
                <p:cNvPr id="50210" name="Line 124"/>
                <p:cNvSpPr>
                  <a:spLocks noChangeShapeType="1"/>
                </p:cNvSpPr>
                <p:nvPr/>
              </p:nvSpPr>
              <p:spPr bwMode="auto">
                <a:xfrm flipH="1">
                  <a:off x="3168" y="2707"/>
                  <a:ext cx="48" cy="267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0211" name="Line 125"/>
                <p:cNvSpPr>
                  <a:spLocks noChangeShapeType="1"/>
                </p:cNvSpPr>
                <p:nvPr/>
              </p:nvSpPr>
              <p:spPr bwMode="auto">
                <a:xfrm flipH="1">
                  <a:off x="2928" y="2974"/>
                  <a:ext cx="240" cy="2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0212" name="Text Box 126"/>
                <p:cNvSpPr txBox="1">
                  <a:spLocks noChangeArrowheads="1"/>
                </p:cNvSpPr>
                <p:nvPr/>
              </p:nvSpPr>
              <p:spPr bwMode="auto">
                <a:xfrm>
                  <a:off x="2786" y="2738"/>
                  <a:ext cx="470" cy="257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lIns="98253" tIns="49126" rIns="98253" bIns="49126">
                  <a:spAutoFit/>
                </a:bodyPr>
                <a:lstStyle/>
                <a:p>
                  <a:pPr algn="ctr" defTabSz="914368">
                    <a:spcBef>
                      <a:spcPct val="50000"/>
                    </a:spcBef>
                  </a:pPr>
                  <a:r>
                    <a:rPr lang="en-US" sz="1000" b="0" dirty="0">
                      <a:solidFill>
                        <a:schemeClr val="tx1"/>
                      </a:solidFill>
                      <a:latin typeface="Arial" charset="0"/>
                    </a:rPr>
                    <a:t>0</a:t>
                  </a:r>
                </a:p>
              </p:txBody>
            </p:sp>
            <p:sp>
              <p:nvSpPr>
                <p:cNvPr id="50213" name="Line 127"/>
                <p:cNvSpPr>
                  <a:spLocks noChangeShapeType="1"/>
                </p:cNvSpPr>
                <p:nvPr/>
              </p:nvSpPr>
              <p:spPr bwMode="auto">
                <a:xfrm>
                  <a:off x="3456" y="2707"/>
                  <a:ext cx="48" cy="267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0214" name="Line 128"/>
                <p:cNvSpPr>
                  <a:spLocks noChangeShapeType="1"/>
                </p:cNvSpPr>
                <p:nvPr/>
              </p:nvSpPr>
              <p:spPr bwMode="auto">
                <a:xfrm flipH="1">
                  <a:off x="3216" y="2707"/>
                  <a:ext cx="240" cy="1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0215" name="Text Box 129"/>
                <p:cNvSpPr txBox="1">
                  <a:spLocks noChangeArrowheads="1"/>
                </p:cNvSpPr>
                <p:nvPr/>
              </p:nvSpPr>
              <p:spPr bwMode="auto">
                <a:xfrm>
                  <a:off x="3079" y="2738"/>
                  <a:ext cx="467" cy="257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lIns="98253" tIns="49126" rIns="98253" bIns="49126">
                  <a:spAutoFit/>
                </a:bodyPr>
                <a:lstStyle/>
                <a:p>
                  <a:pPr algn="ctr" defTabSz="914368">
                    <a:spcBef>
                      <a:spcPct val="50000"/>
                    </a:spcBef>
                  </a:pPr>
                  <a:r>
                    <a:rPr lang="en-US" sz="1000" b="0" dirty="0">
                      <a:solidFill>
                        <a:schemeClr val="tx1"/>
                      </a:solidFill>
                      <a:latin typeface="Arial" charset="0"/>
                    </a:rPr>
                    <a:t>1</a:t>
                  </a:r>
                </a:p>
              </p:txBody>
            </p:sp>
            <p:sp>
              <p:nvSpPr>
                <p:cNvPr id="50216" name="Line 130"/>
                <p:cNvSpPr>
                  <a:spLocks noChangeShapeType="1"/>
                </p:cNvSpPr>
                <p:nvPr/>
              </p:nvSpPr>
              <p:spPr bwMode="auto">
                <a:xfrm flipH="1">
                  <a:off x="4032" y="2707"/>
                  <a:ext cx="48" cy="267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0217" name="Line 131"/>
                <p:cNvSpPr>
                  <a:spLocks noChangeShapeType="1"/>
                </p:cNvSpPr>
                <p:nvPr/>
              </p:nvSpPr>
              <p:spPr bwMode="auto">
                <a:xfrm flipH="1">
                  <a:off x="3504" y="2974"/>
                  <a:ext cx="528" cy="2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0218" name="Text Box 132"/>
                <p:cNvSpPr txBox="1">
                  <a:spLocks noChangeArrowheads="1"/>
                </p:cNvSpPr>
                <p:nvPr/>
              </p:nvSpPr>
              <p:spPr bwMode="auto">
                <a:xfrm>
                  <a:off x="3363" y="2738"/>
                  <a:ext cx="468" cy="257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lIns="98253" tIns="49126" rIns="98253" bIns="49126">
                  <a:spAutoFit/>
                </a:bodyPr>
                <a:lstStyle/>
                <a:p>
                  <a:pPr algn="ctr" defTabSz="914368">
                    <a:spcBef>
                      <a:spcPct val="50000"/>
                    </a:spcBef>
                  </a:pPr>
                  <a:r>
                    <a:rPr lang="en-US" sz="1000" b="0" dirty="0">
                      <a:solidFill>
                        <a:schemeClr val="tx1"/>
                      </a:solidFill>
                      <a:latin typeface="Arial" charset="0"/>
                    </a:rPr>
                    <a:t>0</a:t>
                  </a:r>
                </a:p>
              </p:txBody>
            </p:sp>
            <p:sp>
              <p:nvSpPr>
                <p:cNvPr id="50219" name="Text Box 133"/>
                <p:cNvSpPr txBox="1">
                  <a:spLocks noChangeArrowheads="1"/>
                </p:cNvSpPr>
                <p:nvPr/>
              </p:nvSpPr>
              <p:spPr bwMode="auto">
                <a:xfrm>
                  <a:off x="3653" y="2738"/>
                  <a:ext cx="465" cy="257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lIns="98253" tIns="49126" rIns="98253" bIns="49126">
                  <a:spAutoFit/>
                </a:bodyPr>
                <a:lstStyle/>
                <a:p>
                  <a:pPr algn="ctr" defTabSz="914368">
                    <a:spcBef>
                      <a:spcPct val="50000"/>
                    </a:spcBef>
                  </a:pPr>
                  <a:r>
                    <a:rPr lang="en-US" sz="1000" b="0" dirty="0">
                      <a:solidFill>
                        <a:schemeClr val="tx1"/>
                      </a:solidFill>
                      <a:latin typeface="Arial" charset="0"/>
                    </a:rPr>
                    <a:t>0</a:t>
                  </a:r>
                </a:p>
              </p:txBody>
            </p:sp>
            <p:sp>
              <p:nvSpPr>
                <p:cNvPr id="50220" name="Line 134"/>
                <p:cNvSpPr>
                  <a:spLocks noChangeShapeType="1"/>
                </p:cNvSpPr>
                <p:nvPr/>
              </p:nvSpPr>
              <p:spPr bwMode="auto">
                <a:xfrm>
                  <a:off x="4608" y="2707"/>
                  <a:ext cx="48" cy="267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0221" name="Line 135"/>
                <p:cNvSpPr>
                  <a:spLocks noChangeShapeType="1"/>
                </p:cNvSpPr>
                <p:nvPr/>
              </p:nvSpPr>
              <p:spPr bwMode="auto">
                <a:xfrm flipH="1">
                  <a:off x="4080" y="2707"/>
                  <a:ext cx="528" cy="1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0222" name="Text Box 136"/>
                <p:cNvSpPr txBox="1">
                  <a:spLocks noChangeArrowheads="1"/>
                </p:cNvSpPr>
                <p:nvPr/>
              </p:nvSpPr>
              <p:spPr bwMode="auto">
                <a:xfrm>
                  <a:off x="3940" y="2738"/>
                  <a:ext cx="468" cy="257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lIns="98253" tIns="49126" rIns="98253" bIns="49126">
                  <a:spAutoFit/>
                </a:bodyPr>
                <a:lstStyle/>
                <a:p>
                  <a:pPr algn="ctr" defTabSz="914368">
                    <a:spcBef>
                      <a:spcPct val="50000"/>
                    </a:spcBef>
                  </a:pPr>
                  <a:r>
                    <a:rPr lang="en-US" sz="1000" b="0" dirty="0">
                      <a:solidFill>
                        <a:schemeClr val="tx1"/>
                      </a:solidFill>
                      <a:latin typeface="Arial" charset="0"/>
                    </a:rPr>
                    <a:t>1</a:t>
                  </a:r>
                </a:p>
              </p:txBody>
            </p:sp>
            <p:sp>
              <p:nvSpPr>
                <p:cNvPr id="50223" name="Text Box 137"/>
                <p:cNvSpPr txBox="1">
                  <a:spLocks noChangeArrowheads="1"/>
                </p:cNvSpPr>
                <p:nvPr/>
              </p:nvSpPr>
              <p:spPr bwMode="auto">
                <a:xfrm>
                  <a:off x="4228" y="2738"/>
                  <a:ext cx="467" cy="257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lIns="98253" tIns="49126" rIns="98253" bIns="49126">
                  <a:spAutoFit/>
                </a:bodyPr>
                <a:lstStyle/>
                <a:p>
                  <a:pPr algn="ctr" defTabSz="914368">
                    <a:spcBef>
                      <a:spcPct val="50000"/>
                    </a:spcBef>
                  </a:pPr>
                  <a:r>
                    <a:rPr lang="en-US" sz="1000" b="0" dirty="0">
                      <a:solidFill>
                        <a:schemeClr val="tx1"/>
                      </a:solidFill>
                      <a:latin typeface="Arial" charset="0"/>
                    </a:rPr>
                    <a:t>1</a:t>
                  </a:r>
                </a:p>
              </p:txBody>
            </p:sp>
            <p:sp>
              <p:nvSpPr>
                <p:cNvPr id="50224" name="Line 138"/>
                <p:cNvSpPr>
                  <a:spLocks noChangeShapeType="1"/>
                </p:cNvSpPr>
                <p:nvPr/>
              </p:nvSpPr>
              <p:spPr bwMode="auto">
                <a:xfrm flipH="1">
                  <a:off x="4896" y="2707"/>
                  <a:ext cx="48" cy="267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0225" name="Line 139"/>
                <p:cNvSpPr>
                  <a:spLocks noChangeShapeType="1"/>
                </p:cNvSpPr>
                <p:nvPr/>
              </p:nvSpPr>
              <p:spPr bwMode="auto">
                <a:xfrm flipH="1">
                  <a:off x="4656" y="2974"/>
                  <a:ext cx="240" cy="2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0226" name="Text Box 140"/>
                <p:cNvSpPr txBox="1">
                  <a:spLocks noChangeArrowheads="1"/>
                </p:cNvSpPr>
                <p:nvPr/>
              </p:nvSpPr>
              <p:spPr bwMode="auto">
                <a:xfrm>
                  <a:off x="4512" y="2738"/>
                  <a:ext cx="473" cy="257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lIns="98253" tIns="49126" rIns="98253" bIns="49126">
                  <a:spAutoFit/>
                </a:bodyPr>
                <a:lstStyle/>
                <a:p>
                  <a:pPr algn="ctr" defTabSz="914368">
                    <a:spcBef>
                      <a:spcPct val="50000"/>
                    </a:spcBef>
                  </a:pPr>
                  <a:r>
                    <a:rPr lang="en-US" sz="1000" b="0" dirty="0">
                      <a:solidFill>
                        <a:schemeClr val="tx1"/>
                      </a:solidFill>
                      <a:latin typeface="Arial" charset="0"/>
                    </a:rPr>
                    <a:t>0</a:t>
                  </a:r>
                </a:p>
              </p:txBody>
            </p:sp>
            <p:sp>
              <p:nvSpPr>
                <p:cNvPr id="50227" name="Line 141"/>
                <p:cNvSpPr>
                  <a:spLocks noChangeShapeType="1"/>
                </p:cNvSpPr>
                <p:nvPr/>
              </p:nvSpPr>
              <p:spPr bwMode="auto">
                <a:xfrm>
                  <a:off x="5184" y="2707"/>
                  <a:ext cx="48" cy="267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0228" name="Line 142"/>
                <p:cNvSpPr>
                  <a:spLocks noChangeShapeType="1"/>
                </p:cNvSpPr>
                <p:nvPr/>
              </p:nvSpPr>
              <p:spPr bwMode="auto">
                <a:xfrm flipH="1">
                  <a:off x="4944" y="2707"/>
                  <a:ext cx="240" cy="1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0229" name="Text Box 143"/>
                <p:cNvSpPr txBox="1">
                  <a:spLocks noChangeArrowheads="1"/>
                </p:cNvSpPr>
                <p:nvPr/>
              </p:nvSpPr>
              <p:spPr bwMode="auto">
                <a:xfrm>
                  <a:off x="4802" y="2738"/>
                  <a:ext cx="468" cy="257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lIns="98253" tIns="49126" rIns="98253" bIns="49126">
                  <a:spAutoFit/>
                </a:bodyPr>
                <a:lstStyle/>
                <a:p>
                  <a:pPr algn="ctr" defTabSz="914368">
                    <a:spcBef>
                      <a:spcPct val="50000"/>
                    </a:spcBef>
                  </a:pPr>
                  <a:r>
                    <a:rPr lang="en-US" sz="1000" b="0" dirty="0">
                      <a:solidFill>
                        <a:schemeClr val="tx1"/>
                      </a:solidFill>
                      <a:latin typeface="Arial" charset="0"/>
                    </a:rPr>
                    <a:t>1</a:t>
                  </a:r>
                </a:p>
              </p:txBody>
            </p:sp>
          </p:grpSp>
        </p:grpSp>
        <p:sp>
          <p:nvSpPr>
            <p:cNvPr id="50182" name="Text Box 144"/>
            <p:cNvSpPr txBox="1">
              <a:spLocks noChangeArrowheads="1"/>
            </p:cNvSpPr>
            <p:nvPr/>
          </p:nvSpPr>
          <p:spPr bwMode="auto">
            <a:xfrm>
              <a:off x="466" y="1488"/>
              <a:ext cx="590" cy="1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8253" tIns="49126" rIns="98253" bIns="49126">
              <a:spAutoFit/>
            </a:bodyPr>
            <a:lstStyle/>
            <a:p>
              <a:pPr defTabSz="914368">
                <a:spcBef>
                  <a:spcPct val="50000"/>
                </a:spcBef>
              </a:pPr>
              <a:r>
                <a:rPr lang="ko-KR" altLang="en-US" sz="1400" dirty="0" err="1" smtClean="0">
                  <a:solidFill>
                    <a:schemeClr val="tx1"/>
                  </a:solidFill>
                  <a:latin typeface="Arial" charset="0"/>
                </a:rPr>
                <a:t>클럭</a:t>
              </a:r>
              <a:endParaRPr lang="en-US" sz="1400" dirty="0">
                <a:solidFill>
                  <a:schemeClr val="tx1"/>
                </a:solidFill>
                <a:latin typeface="Arial" charset="0"/>
              </a:endParaRPr>
            </a:p>
          </p:txBody>
        </p:sp>
        <p:sp>
          <p:nvSpPr>
            <p:cNvPr id="50183" name="Text Box 145"/>
            <p:cNvSpPr txBox="1">
              <a:spLocks noChangeArrowheads="1"/>
            </p:cNvSpPr>
            <p:nvPr/>
          </p:nvSpPr>
          <p:spPr bwMode="auto">
            <a:xfrm>
              <a:off x="466" y="1969"/>
              <a:ext cx="469" cy="1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98253" tIns="49126" rIns="98253" bIns="49126">
              <a:spAutoFit/>
            </a:bodyPr>
            <a:lstStyle/>
            <a:p>
              <a:pPr defTabSz="914368">
                <a:spcBef>
                  <a:spcPct val="50000"/>
                </a:spcBef>
              </a:pPr>
              <a:r>
                <a:rPr lang="ko-KR" altLang="en-US" sz="1400" smtClean="0">
                  <a:solidFill>
                    <a:schemeClr val="tx1"/>
                  </a:solidFill>
                  <a:latin typeface="Arial" charset="0"/>
                </a:rPr>
                <a:t>데이터</a:t>
              </a:r>
              <a:endParaRPr lang="en-US" sz="1400" dirty="0">
                <a:solidFill>
                  <a:schemeClr val="tx1"/>
                </a:solidFill>
                <a:latin typeface="Arial" charset="0"/>
              </a:endParaRPr>
            </a:p>
          </p:txBody>
        </p:sp>
        <p:sp>
          <p:nvSpPr>
            <p:cNvPr id="50184" name="Text Box 146"/>
            <p:cNvSpPr txBox="1">
              <a:spLocks noChangeArrowheads="1"/>
            </p:cNvSpPr>
            <p:nvPr/>
          </p:nvSpPr>
          <p:spPr bwMode="auto">
            <a:xfrm>
              <a:off x="466" y="1008"/>
              <a:ext cx="926" cy="1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8253" tIns="49126" rIns="98253" bIns="49126">
              <a:spAutoFit/>
            </a:bodyPr>
            <a:lstStyle/>
            <a:p>
              <a:pPr defTabSz="914368">
                <a:spcBef>
                  <a:spcPct val="50000"/>
                </a:spcBef>
              </a:pPr>
              <a:r>
                <a:rPr lang="ko-KR" altLang="en-US" sz="1400" dirty="0" err="1" smtClean="0">
                  <a:solidFill>
                    <a:schemeClr val="tx1"/>
                  </a:solidFill>
                  <a:latin typeface="Arial" charset="0"/>
                </a:rPr>
                <a:t>칩선택</a:t>
              </a:r>
              <a:r>
                <a:rPr lang="en-US" sz="1400" dirty="0" smtClean="0">
                  <a:solidFill>
                    <a:schemeClr val="tx1"/>
                  </a:solidFill>
                  <a:latin typeface="Arial" charset="0"/>
                </a:rPr>
                <a:t>*</a:t>
              </a:r>
              <a:endParaRPr lang="en-US" sz="1400" dirty="0">
                <a:solidFill>
                  <a:schemeClr val="tx1"/>
                </a:solidFill>
                <a:latin typeface="Arial" charset="0"/>
              </a:endParaRPr>
            </a:p>
          </p:txBody>
        </p:sp>
        <p:sp>
          <p:nvSpPr>
            <p:cNvPr id="50185" name="Rectangle 147"/>
            <p:cNvSpPr>
              <a:spLocks noChangeArrowheads="1"/>
            </p:cNvSpPr>
            <p:nvPr/>
          </p:nvSpPr>
          <p:spPr bwMode="auto">
            <a:xfrm>
              <a:off x="432" y="1008"/>
              <a:ext cx="2064" cy="1445"/>
            </a:xfrm>
            <a:prstGeom prst="rect">
              <a:avLst/>
            </a:prstGeom>
            <a:noFill/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eaLnBrk="0" hangingPunct="0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데모</a:t>
            </a:r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: </a:t>
            </a:r>
            <a:r>
              <a:rPr lang="en-US" dirty="0" err="1" smtClean="0">
                <a:latin typeface="맑은 고딕" pitchFamily="50" charset="-127"/>
                <a:ea typeface="맑은 고딕" pitchFamily="50" charset="-127"/>
              </a:rPr>
              <a:t>IPNet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ni.com/</a:t>
            </a:r>
            <a:r>
              <a:rPr lang="en-US" dirty="0" err="1" smtClean="0">
                <a:latin typeface="맑은 고딕" pitchFamily="50" charset="-127"/>
                <a:ea typeface="맑은 고딕" pitchFamily="50" charset="-127"/>
              </a:rPr>
              <a:t>ipnet</a:t>
            </a:r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탐색</a:t>
            </a:r>
            <a:r>
              <a:rPr lang="en-US" altLang="ko-KR" dirty="0" smtClean="0">
                <a:latin typeface="맑은 고딕" pitchFamily="50" charset="-127"/>
                <a:ea typeface="맑은 고딕" pitchFamily="50" charset="-127"/>
              </a:rPr>
              <a:t>.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  <a:p>
            <a:pPr>
              <a:lnSpc>
                <a:spcPct val="90000"/>
              </a:lnSpc>
            </a:pP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선택한 통신 프로토콜 연관 </a:t>
            </a:r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VI 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검색</a:t>
            </a:r>
            <a:r>
              <a:rPr lang="en-US" altLang="ko-KR" dirty="0" smtClean="0">
                <a:latin typeface="맑은 고딕" pitchFamily="50" charset="-127"/>
                <a:ea typeface="맑은 고딕" pitchFamily="50" charset="-127"/>
              </a:rPr>
              <a:t>,</a:t>
            </a:r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  </a:t>
            </a:r>
          </a:p>
          <a:p>
            <a:pPr>
              <a:lnSpc>
                <a:spcPct val="90000"/>
              </a:lnSpc>
            </a:pP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다운로드하고 </a:t>
            </a:r>
            <a:r>
              <a:rPr lang="en-US" altLang="ko-KR" dirty="0" smtClean="0">
                <a:latin typeface="맑은 고딕" pitchFamily="50" charset="-127"/>
                <a:ea typeface="맑은 고딕" pitchFamily="50" charset="-127"/>
              </a:rPr>
              <a:t>VI 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작동 확인</a:t>
            </a:r>
            <a:r>
              <a:rPr lang="en-US" altLang="ko-KR" dirty="0" smtClean="0">
                <a:latin typeface="맑은 고딕" pitchFamily="50" charset="-127"/>
                <a:ea typeface="맑은 고딕" pitchFamily="50" charset="-127"/>
              </a:rPr>
              <a:t>.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4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소프트웨어에서 의사결정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3250" name="Content Placeholder 19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기존 시스템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3251" name="Rectangle 3"/>
          <p:cNvSpPr>
            <a:spLocks noChangeArrowheads="1"/>
          </p:cNvSpPr>
          <p:nvPr/>
        </p:nvSpPr>
        <p:spPr bwMode="auto">
          <a:xfrm>
            <a:off x="4114503" y="1996357"/>
            <a:ext cx="762993" cy="3886102"/>
          </a:xfrm>
          <a:prstGeom prst="rect">
            <a:avLst/>
          </a:prstGeom>
          <a:solidFill>
            <a:schemeClr val="accent1"/>
          </a:solidFill>
          <a:ln w="9525" algn="ctr">
            <a:solidFill>
              <a:schemeClr val="tx2"/>
            </a:solidFill>
            <a:miter lim="800000"/>
            <a:headEnd/>
            <a:tailEnd/>
          </a:ln>
        </p:spPr>
        <p:txBody>
          <a:bodyPr vert="eaVert" wrap="none" lIns="91424" tIns="45712" rIns="91424" bIns="45712" anchor="ctr"/>
          <a:lstStyle/>
          <a:p>
            <a:pPr algn="ctr" defTabSz="914368" eaLnBrk="0" hangingPunct="0"/>
            <a:r>
              <a:rPr lang="en-US" sz="24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I/O</a:t>
            </a:r>
            <a:endParaRPr lang="en-US" sz="240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0484" name="Rectangle 4"/>
          <p:cNvSpPr>
            <a:spLocks noChangeArrowheads="1"/>
          </p:cNvSpPr>
          <p:nvPr/>
        </p:nvSpPr>
        <p:spPr bwMode="auto">
          <a:xfrm>
            <a:off x="5029498" y="1996357"/>
            <a:ext cx="761503" cy="3886102"/>
          </a:xfrm>
          <a:prstGeom prst="rect">
            <a:avLst/>
          </a:prstGeom>
          <a:solidFill>
            <a:schemeClr val="accent4"/>
          </a:solidFill>
          <a:ln w="9525" algn="ctr">
            <a:solidFill>
              <a:schemeClr val="tx2"/>
            </a:solidFill>
            <a:miter lim="800000"/>
            <a:headEnd/>
            <a:tailEnd/>
          </a:ln>
        </p:spPr>
        <p:txBody>
          <a:bodyPr vert="eaVert" wrap="none" lIns="91424" tIns="45712" rIns="91424" bIns="45712" anchor="ctr"/>
          <a:lstStyle/>
          <a:p>
            <a:pPr algn="ctr" defTabSz="914368" eaLnBrk="0" hangingPunct="0">
              <a:defRPr/>
            </a:pPr>
            <a:r>
              <a:rPr lang="ko-KR" altLang="en-US" sz="24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운영 체제</a:t>
            </a:r>
            <a:endParaRPr lang="en-US" sz="240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0485" name="Rectangle 5"/>
          <p:cNvSpPr>
            <a:spLocks noChangeArrowheads="1"/>
          </p:cNvSpPr>
          <p:nvPr/>
        </p:nvSpPr>
        <p:spPr bwMode="auto">
          <a:xfrm>
            <a:off x="5943004" y="1996357"/>
            <a:ext cx="762993" cy="3886102"/>
          </a:xfrm>
          <a:prstGeom prst="rect">
            <a:avLst/>
          </a:prstGeom>
          <a:solidFill>
            <a:schemeClr val="accent4"/>
          </a:solidFill>
          <a:ln w="9525" algn="ctr">
            <a:solidFill>
              <a:schemeClr val="tx2"/>
            </a:solidFill>
            <a:miter lim="800000"/>
            <a:headEnd/>
            <a:tailEnd/>
          </a:ln>
        </p:spPr>
        <p:txBody>
          <a:bodyPr vert="eaVert" wrap="none" lIns="91424" tIns="45712" rIns="91424" bIns="45712" anchor="ctr"/>
          <a:lstStyle/>
          <a:p>
            <a:pPr algn="ctr" defTabSz="914368" eaLnBrk="0" hangingPunct="0">
              <a:defRPr/>
            </a:pPr>
            <a:r>
              <a:rPr lang="ko-KR" altLang="en-US" sz="24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드라이버</a:t>
            </a:r>
            <a:r>
              <a:rPr lang="en-US" altLang="ko-KR" sz="24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API</a:t>
            </a:r>
            <a:endParaRPr lang="en-US" sz="240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0486" name="Rectangle 6"/>
          <p:cNvSpPr>
            <a:spLocks noChangeArrowheads="1"/>
          </p:cNvSpPr>
          <p:nvPr/>
        </p:nvSpPr>
        <p:spPr bwMode="auto">
          <a:xfrm>
            <a:off x="6858000" y="1996357"/>
            <a:ext cx="761504" cy="3886102"/>
          </a:xfrm>
          <a:prstGeom prst="rect">
            <a:avLst/>
          </a:prstGeom>
          <a:solidFill>
            <a:schemeClr val="accent4"/>
          </a:solidFill>
          <a:ln w="9525" algn="ctr">
            <a:solidFill>
              <a:schemeClr val="tx2"/>
            </a:solidFill>
            <a:miter lim="800000"/>
            <a:headEnd/>
            <a:tailEnd/>
          </a:ln>
        </p:spPr>
        <p:txBody>
          <a:bodyPr vert="eaVert" wrap="none" lIns="91424" tIns="45712" rIns="91424" bIns="45712" anchor="ctr"/>
          <a:lstStyle/>
          <a:p>
            <a:pPr algn="ctr" defTabSz="914368" eaLnBrk="0" hangingPunct="0">
              <a:defRPr/>
            </a:pPr>
            <a:r>
              <a:rPr lang="ko-KR" altLang="en-US" sz="24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어플리케이션 소프트웨어</a:t>
            </a:r>
            <a:endParaRPr lang="en-US" sz="240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3255" name="Rectangle 7"/>
          <p:cNvSpPr>
            <a:spLocks noChangeArrowheads="1"/>
          </p:cNvSpPr>
          <p:nvPr/>
        </p:nvSpPr>
        <p:spPr bwMode="auto">
          <a:xfrm>
            <a:off x="7772996" y="1996357"/>
            <a:ext cx="761504" cy="3886102"/>
          </a:xfrm>
          <a:prstGeom prst="rect">
            <a:avLst/>
          </a:prstGeom>
          <a:solidFill>
            <a:schemeClr val="bg1"/>
          </a:solidFill>
          <a:ln w="9525" algn="ctr">
            <a:solidFill>
              <a:schemeClr val="tx2"/>
            </a:solidFill>
            <a:miter lim="800000"/>
            <a:headEnd/>
            <a:tailEnd/>
          </a:ln>
        </p:spPr>
        <p:txBody>
          <a:bodyPr vert="eaVert" wrap="none" lIns="91424" tIns="45712" rIns="91424" bIns="45712" anchor="ctr"/>
          <a:lstStyle/>
          <a:p>
            <a:pPr algn="ctr" defTabSz="914368" eaLnBrk="0" hangingPunct="0"/>
            <a:r>
              <a:rPr lang="ko-KR" altLang="en-US" sz="24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계산</a:t>
            </a:r>
            <a:endParaRPr lang="en-US" sz="240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3256" name="Line 9"/>
          <p:cNvSpPr>
            <a:spLocks noChangeShapeType="1"/>
          </p:cNvSpPr>
          <p:nvPr/>
        </p:nvSpPr>
        <p:spPr bwMode="auto">
          <a:xfrm flipV="1">
            <a:off x="2667497" y="2377518"/>
            <a:ext cx="4952007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</p:spPr>
        <p:txBody>
          <a:bodyPr lIns="85085" tIns="42542" rIns="85085" bIns="42542" anchor="ctr"/>
          <a:lstStyle/>
          <a:p>
            <a:endParaRPr lang="en-US"/>
          </a:p>
        </p:txBody>
      </p:sp>
      <p:sp>
        <p:nvSpPr>
          <p:cNvPr id="53257" name="Line 10"/>
          <p:cNvSpPr>
            <a:spLocks noChangeShapeType="1"/>
          </p:cNvSpPr>
          <p:nvPr/>
        </p:nvSpPr>
        <p:spPr bwMode="auto">
          <a:xfrm flipV="1">
            <a:off x="2438003" y="5425356"/>
            <a:ext cx="5181501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 type="triangle" w="med" len="med"/>
            <a:tailEnd/>
          </a:ln>
        </p:spPr>
        <p:txBody>
          <a:bodyPr lIns="85085" tIns="42542" rIns="85085" bIns="42542" anchor="ctr"/>
          <a:lstStyle/>
          <a:p>
            <a:endParaRPr lang="en-US"/>
          </a:p>
        </p:txBody>
      </p:sp>
      <p:sp>
        <p:nvSpPr>
          <p:cNvPr id="53258" name="Freeform 11"/>
          <p:cNvSpPr>
            <a:spLocks/>
          </p:cNvSpPr>
          <p:nvPr/>
        </p:nvSpPr>
        <p:spPr bwMode="auto">
          <a:xfrm>
            <a:off x="7619504" y="2377518"/>
            <a:ext cx="533499" cy="838265"/>
          </a:xfrm>
          <a:custGeom>
            <a:avLst/>
            <a:gdLst>
              <a:gd name="T0" fmla="*/ 2147483647 w 282"/>
              <a:gd name="T1" fmla="*/ 2147483647 h 641"/>
              <a:gd name="T2" fmla="*/ 2147483647 w 282"/>
              <a:gd name="T3" fmla="*/ 0 h 641"/>
              <a:gd name="T4" fmla="*/ 0 w 282"/>
              <a:gd name="T5" fmla="*/ 0 h 641"/>
              <a:gd name="T6" fmla="*/ 0 60000 65536"/>
              <a:gd name="T7" fmla="*/ 0 60000 65536"/>
              <a:gd name="T8" fmla="*/ 0 60000 65536"/>
              <a:gd name="T9" fmla="*/ 0 w 282"/>
              <a:gd name="T10" fmla="*/ 0 h 641"/>
              <a:gd name="T11" fmla="*/ 282 w 282"/>
              <a:gd name="T12" fmla="*/ 641 h 641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82" h="641">
                <a:moveTo>
                  <a:pt x="282" y="641"/>
                </a:moveTo>
                <a:lnTo>
                  <a:pt x="282" y="0"/>
                </a:lnTo>
                <a:lnTo>
                  <a:pt x="0" y="0"/>
                </a:lnTo>
              </a:path>
            </a:pathLst>
          </a:custGeom>
          <a:noFill/>
          <a:ln w="76200">
            <a:solidFill>
              <a:schemeClr val="tx1"/>
            </a:solidFill>
            <a:round/>
            <a:headEnd type="triangle" w="med" len="med"/>
            <a:tailEnd/>
          </a:ln>
        </p:spPr>
        <p:txBody>
          <a:bodyPr lIns="85085" tIns="42542" rIns="85085" bIns="42542" anchor="ctr"/>
          <a:lstStyle/>
          <a:p>
            <a:pPr algn="ctr" eaLnBrk="0" hangingPunct="0"/>
            <a:endParaRPr lang="en-US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3259" name="Freeform 12"/>
          <p:cNvSpPr>
            <a:spLocks/>
          </p:cNvSpPr>
          <p:nvPr/>
        </p:nvSpPr>
        <p:spPr bwMode="auto">
          <a:xfrm rot="5400000">
            <a:off x="7543062" y="4815415"/>
            <a:ext cx="686384" cy="533499"/>
          </a:xfrm>
          <a:custGeom>
            <a:avLst/>
            <a:gdLst>
              <a:gd name="T0" fmla="*/ 2147483647 w 282"/>
              <a:gd name="T1" fmla="*/ 2147483647 h 641"/>
              <a:gd name="T2" fmla="*/ 2147483647 w 282"/>
              <a:gd name="T3" fmla="*/ 0 h 641"/>
              <a:gd name="T4" fmla="*/ 0 w 282"/>
              <a:gd name="T5" fmla="*/ 0 h 641"/>
              <a:gd name="T6" fmla="*/ 0 60000 65536"/>
              <a:gd name="T7" fmla="*/ 0 60000 65536"/>
              <a:gd name="T8" fmla="*/ 0 60000 65536"/>
              <a:gd name="T9" fmla="*/ 0 w 282"/>
              <a:gd name="T10" fmla="*/ 0 h 641"/>
              <a:gd name="T11" fmla="*/ 282 w 282"/>
              <a:gd name="T12" fmla="*/ 641 h 641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82" h="641">
                <a:moveTo>
                  <a:pt x="282" y="641"/>
                </a:moveTo>
                <a:lnTo>
                  <a:pt x="282" y="0"/>
                </a:lnTo>
                <a:lnTo>
                  <a:pt x="0" y="0"/>
                </a:lnTo>
              </a:path>
            </a:pathLst>
          </a:custGeom>
          <a:noFill/>
          <a:ln w="76200">
            <a:solidFill>
              <a:schemeClr val="tx1"/>
            </a:solidFill>
            <a:round/>
            <a:headEnd type="triangle" w="med" len="med"/>
            <a:tailEnd/>
          </a:ln>
        </p:spPr>
        <p:txBody>
          <a:bodyPr lIns="85085" tIns="42542" rIns="85085" bIns="42542" anchor="ctr"/>
          <a:lstStyle/>
          <a:p>
            <a:pPr algn="ctr" eaLnBrk="0" hangingPunct="0"/>
            <a:endParaRPr lang="en-US"/>
          </a:p>
        </p:txBody>
      </p:sp>
      <p:sp>
        <p:nvSpPr>
          <p:cNvPr id="53260" name="Text Box 13"/>
          <p:cNvSpPr txBox="1">
            <a:spLocks noChangeArrowheads="1"/>
          </p:cNvSpPr>
          <p:nvPr/>
        </p:nvSpPr>
        <p:spPr bwMode="auto">
          <a:xfrm>
            <a:off x="2209999" y="3367663"/>
            <a:ext cx="1828501" cy="95409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91424" tIns="45712" rIns="91424" bIns="45712">
            <a:spAutoFit/>
          </a:bodyPr>
          <a:lstStyle/>
          <a:p>
            <a:pPr algn="ctr" defTabSz="914368" eaLnBrk="0" hangingPunct="0"/>
            <a:r>
              <a:rPr lang="en-US" sz="28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~25 </a:t>
            </a:r>
            <a:r>
              <a:rPr lang="en-US" sz="28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us</a:t>
            </a:r>
            <a:endParaRPr lang="en-US" sz="280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ctr" defTabSz="914368" eaLnBrk="0" hangingPunct="0"/>
            <a:r>
              <a:rPr lang="ko-KR" altLang="en-US" sz="28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응답</a:t>
            </a:r>
            <a:endParaRPr lang="en-US" sz="280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3261" name="Text Box 14"/>
          <p:cNvSpPr txBox="1">
            <a:spLocks noChangeArrowheads="1"/>
          </p:cNvSpPr>
          <p:nvPr/>
        </p:nvSpPr>
        <p:spPr bwMode="auto">
          <a:xfrm>
            <a:off x="2667497" y="5044193"/>
            <a:ext cx="723243" cy="41548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lIns="91424" tIns="45712" rIns="91424" bIns="45712">
            <a:spAutoFit/>
          </a:bodyPr>
          <a:lstStyle/>
          <a:p>
            <a:pPr defTabSz="914368" eaLnBrk="0" hangingPunct="0"/>
            <a:r>
              <a:rPr lang="ko-KR" altLang="en-US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출력</a:t>
            </a:r>
            <a:endParaRPr lang="en-US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0495" name="Rectangle 15"/>
          <p:cNvSpPr>
            <a:spLocks noChangeArrowheads="1"/>
          </p:cNvSpPr>
          <p:nvPr/>
        </p:nvSpPr>
        <p:spPr bwMode="auto">
          <a:xfrm>
            <a:off x="761504" y="3443605"/>
            <a:ext cx="1448495" cy="914205"/>
          </a:xfrm>
          <a:prstGeom prst="rect">
            <a:avLst/>
          </a:prstGeom>
          <a:solidFill>
            <a:schemeClr val="accent3"/>
          </a:solidFill>
          <a:ln w="9525" algn="ctr">
            <a:noFill/>
            <a:miter lim="800000"/>
            <a:headEnd/>
            <a:tailEnd/>
          </a:ln>
        </p:spPr>
        <p:txBody>
          <a:bodyPr wrap="none" lIns="91424" tIns="45712" rIns="91424" bIns="45712" anchor="ctr"/>
          <a:lstStyle/>
          <a:p>
            <a:pPr algn="ctr" defTabSz="914368" eaLnBrk="0" hangingPunct="0">
              <a:defRPr/>
            </a:pPr>
            <a:r>
              <a:rPr lang="en-US" sz="32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UUT</a:t>
            </a:r>
          </a:p>
        </p:txBody>
      </p:sp>
      <p:sp>
        <p:nvSpPr>
          <p:cNvPr id="53263" name="Freeform 16"/>
          <p:cNvSpPr>
            <a:spLocks/>
          </p:cNvSpPr>
          <p:nvPr/>
        </p:nvSpPr>
        <p:spPr bwMode="auto">
          <a:xfrm rot="10800000">
            <a:off x="1448496" y="4357810"/>
            <a:ext cx="913506" cy="1067547"/>
          </a:xfrm>
          <a:custGeom>
            <a:avLst/>
            <a:gdLst>
              <a:gd name="T0" fmla="*/ 2147483647 w 282"/>
              <a:gd name="T1" fmla="*/ 2147483647 h 641"/>
              <a:gd name="T2" fmla="*/ 2147483647 w 282"/>
              <a:gd name="T3" fmla="*/ 0 h 641"/>
              <a:gd name="T4" fmla="*/ 0 w 282"/>
              <a:gd name="T5" fmla="*/ 0 h 641"/>
              <a:gd name="T6" fmla="*/ 0 60000 65536"/>
              <a:gd name="T7" fmla="*/ 0 60000 65536"/>
              <a:gd name="T8" fmla="*/ 0 60000 65536"/>
              <a:gd name="T9" fmla="*/ 0 w 282"/>
              <a:gd name="T10" fmla="*/ 0 h 641"/>
              <a:gd name="T11" fmla="*/ 282 w 282"/>
              <a:gd name="T12" fmla="*/ 641 h 641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82" h="641">
                <a:moveTo>
                  <a:pt x="282" y="641"/>
                </a:moveTo>
                <a:lnTo>
                  <a:pt x="282" y="0"/>
                </a:lnTo>
                <a:lnTo>
                  <a:pt x="0" y="0"/>
                </a:lnTo>
              </a:path>
            </a:pathLst>
          </a:custGeom>
          <a:noFill/>
          <a:ln w="76200">
            <a:solidFill>
              <a:schemeClr val="tx1"/>
            </a:solidFill>
            <a:round/>
            <a:headEnd type="triangle" w="med" len="med"/>
            <a:tailEnd/>
          </a:ln>
        </p:spPr>
        <p:txBody>
          <a:bodyPr lIns="85085" tIns="42542" rIns="85085" bIns="42542" anchor="ctr"/>
          <a:lstStyle/>
          <a:p>
            <a:pPr algn="ctr" eaLnBrk="0" hangingPunct="0"/>
            <a:endParaRPr lang="en-US"/>
          </a:p>
        </p:txBody>
      </p:sp>
      <p:sp>
        <p:nvSpPr>
          <p:cNvPr id="53264" name="Freeform 17"/>
          <p:cNvSpPr>
            <a:spLocks/>
          </p:cNvSpPr>
          <p:nvPr/>
        </p:nvSpPr>
        <p:spPr bwMode="auto">
          <a:xfrm rot="-5400000">
            <a:off x="1524923" y="2301091"/>
            <a:ext cx="990146" cy="1143000"/>
          </a:xfrm>
          <a:custGeom>
            <a:avLst/>
            <a:gdLst>
              <a:gd name="T0" fmla="*/ 2147483647 w 282"/>
              <a:gd name="T1" fmla="*/ 2147483647 h 641"/>
              <a:gd name="T2" fmla="*/ 2147483647 w 282"/>
              <a:gd name="T3" fmla="*/ 0 h 641"/>
              <a:gd name="T4" fmla="*/ 0 w 282"/>
              <a:gd name="T5" fmla="*/ 0 h 641"/>
              <a:gd name="T6" fmla="*/ 0 60000 65536"/>
              <a:gd name="T7" fmla="*/ 0 60000 65536"/>
              <a:gd name="T8" fmla="*/ 0 60000 65536"/>
              <a:gd name="T9" fmla="*/ 0 w 282"/>
              <a:gd name="T10" fmla="*/ 0 h 641"/>
              <a:gd name="T11" fmla="*/ 282 w 282"/>
              <a:gd name="T12" fmla="*/ 641 h 641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82" h="641">
                <a:moveTo>
                  <a:pt x="282" y="641"/>
                </a:moveTo>
                <a:lnTo>
                  <a:pt x="282" y="0"/>
                </a:lnTo>
                <a:lnTo>
                  <a:pt x="0" y="0"/>
                </a:lnTo>
              </a:path>
            </a:pathLst>
          </a:custGeom>
          <a:noFill/>
          <a:ln w="76200">
            <a:solidFill>
              <a:schemeClr val="tx1"/>
            </a:solidFill>
            <a:round/>
            <a:headEnd type="triangle" w="med" len="med"/>
            <a:tailEnd/>
          </a:ln>
        </p:spPr>
        <p:txBody>
          <a:bodyPr lIns="85085" tIns="42542" rIns="85085" bIns="42542" anchor="ctr"/>
          <a:lstStyle/>
          <a:p>
            <a:pPr algn="ctr" eaLnBrk="0" hangingPunct="0"/>
            <a:endParaRPr lang="en-US"/>
          </a:p>
        </p:txBody>
      </p:sp>
      <p:sp>
        <p:nvSpPr>
          <p:cNvPr id="873490" name="Rectangle 18"/>
          <p:cNvSpPr>
            <a:spLocks noChangeArrowheads="1"/>
          </p:cNvSpPr>
          <p:nvPr/>
        </p:nvSpPr>
        <p:spPr bwMode="auto">
          <a:xfrm>
            <a:off x="5029499" y="1996357"/>
            <a:ext cx="2590005" cy="3886102"/>
          </a:xfrm>
          <a:prstGeom prst="rect">
            <a:avLst/>
          </a:prstGeom>
          <a:noFill/>
          <a:ln w="76200" algn="ctr">
            <a:solidFill>
              <a:srgbClr val="CF0E30"/>
            </a:solidFill>
            <a:miter lim="800000"/>
            <a:headEnd/>
            <a:tailEnd/>
          </a:ln>
        </p:spPr>
        <p:txBody>
          <a:bodyPr wrap="none" lIns="91424" tIns="45712" rIns="91424" bIns="45712" anchor="ctr"/>
          <a:lstStyle/>
          <a:p>
            <a:pPr algn="ctr" defTabSz="914368" eaLnBrk="0" hangingPunct="0"/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873491" name="Text Box 19"/>
          <p:cNvSpPr txBox="1">
            <a:spLocks noChangeArrowheads="1"/>
          </p:cNvSpPr>
          <p:nvPr/>
        </p:nvSpPr>
        <p:spPr bwMode="auto">
          <a:xfrm>
            <a:off x="5181501" y="1498362"/>
            <a:ext cx="1747562" cy="52320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lIns="91424" tIns="45712" rIns="91424" bIns="45712">
            <a:spAutoFit/>
          </a:bodyPr>
          <a:lstStyle/>
          <a:p>
            <a:pPr defTabSz="914368" eaLnBrk="0" hangingPunct="0"/>
            <a:r>
              <a:rPr lang="ko-KR" altLang="en-US" sz="2800" dirty="0" smtClean="0">
                <a:solidFill>
                  <a:srgbClr val="CF0E30"/>
                </a:solidFill>
                <a:latin typeface="맑은 고딕" pitchFamily="50" charset="-127"/>
                <a:ea typeface="맑은 고딕" pitchFamily="50" charset="-127"/>
              </a:rPr>
              <a:t>충돌 가능</a:t>
            </a:r>
            <a:endParaRPr lang="en-US" sz="2800" dirty="0">
              <a:solidFill>
                <a:srgbClr val="CF0E30"/>
              </a:solidFill>
              <a:latin typeface="맑은 고딕" pitchFamily="50" charset="-127"/>
              <a:ea typeface="맑은 고딕" pitchFamily="50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3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734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34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8734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73490" grpId="0" animBg="1"/>
      <p:bldP spid="873491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하드웨어에서 의사결정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5298" name="Content Placeholder 2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LabVIEW FPGA 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시스템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5299" name="Rectangle 3"/>
          <p:cNvSpPr>
            <a:spLocks noChangeArrowheads="1"/>
          </p:cNvSpPr>
          <p:nvPr/>
        </p:nvSpPr>
        <p:spPr bwMode="auto">
          <a:xfrm>
            <a:off x="4114503" y="1895589"/>
            <a:ext cx="762993" cy="3886103"/>
          </a:xfrm>
          <a:prstGeom prst="rect">
            <a:avLst/>
          </a:prstGeom>
          <a:solidFill>
            <a:schemeClr val="accent1"/>
          </a:solidFill>
          <a:ln w="9525" algn="ctr">
            <a:solidFill>
              <a:schemeClr val="tx2"/>
            </a:solidFill>
            <a:miter lim="800000"/>
            <a:headEnd/>
            <a:tailEnd/>
          </a:ln>
        </p:spPr>
        <p:txBody>
          <a:bodyPr vert="eaVert" wrap="none" lIns="91424" tIns="45712" rIns="91424" bIns="45712" anchor="ctr"/>
          <a:lstStyle/>
          <a:p>
            <a:pPr algn="ctr" defTabSz="914368" eaLnBrk="0" hangingPunct="0"/>
            <a:r>
              <a:rPr lang="en-US" sz="24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I/O</a:t>
            </a:r>
            <a:endParaRPr lang="en-US" sz="240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grpSp>
        <p:nvGrpSpPr>
          <p:cNvPr id="55300" name="Group 4"/>
          <p:cNvGrpSpPr>
            <a:grpSpLocks/>
          </p:cNvGrpSpPr>
          <p:nvPr/>
        </p:nvGrpSpPr>
        <p:grpSpPr bwMode="auto">
          <a:xfrm>
            <a:off x="5943004" y="1895589"/>
            <a:ext cx="2591496" cy="3886103"/>
            <a:chOff x="3168" y="1056"/>
            <a:chExt cx="1632" cy="2448"/>
          </a:xfrm>
        </p:grpSpPr>
        <p:sp>
          <p:nvSpPr>
            <p:cNvPr id="21523" name="Rectangle 5"/>
            <p:cNvSpPr>
              <a:spLocks noChangeArrowheads="1"/>
            </p:cNvSpPr>
            <p:nvPr/>
          </p:nvSpPr>
          <p:spPr bwMode="auto">
            <a:xfrm>
              <a:off x="3168" y="1056"/>
              <a:ext cx="480" cy="2448"/>
            </a:xfrm>
            <a:prstGeom prst="rect">
              <a:avLst/>
            </a:prstGeom>
            <a:solidFill>
              <a:schemeClr val="accent4"/>
            </a:solidFill>
            <a:ln w="9525" algn="ctr">
              <a:solidFill>
                <a:schemeClr val="tx2"/>
              </a:solidFill>
              <a:miter lim="800000"/>
              <a:headEnd/>
              <a:tailEnd/>
            </a:ln>
          </p:spPr>
          <p:txBody>
            <a:bodyPr vert="eaVert" wrap="none" lIns="98253" tIns="49126" rIns="98253" bIns="49126" anchor="ctr"/>
            <a:lstStyle/>
            <a:p>
              <a:pPr algn="ctr" defTabSz="914368" eaLnBrk="0" hangingPunct="0">
                <a:defRPr/>
              </a:pPr>
              <a:r>
                <a:rPr lang="ko-KR" altLang="en-US" sz="2400" dirty="0" smtClean="0">
                  <a:solidFill>
                    <a:schemeClr val="tx1"/>
                  </a:solidFill>
                  <a:latin typeface="맑은 고딕" pitchFamily="50" charset="-127"/>
                  <a:ea typeface="맑은 고딕" pitchFamily="50" charset="-127"/>
                </a:rPr>
                <a:t>운영체제</a:t>
              </a:r>
              <a:endParaRPr lang="en-US" sz="24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endParaRPr>
            </a:p>
          </p:txBody>
        </p:sp>
        <p:sp>
          <p:nvSpPr>
            <p:cNvPr id="21524" name="Rectangle 6"/>
            <p:cNvSpPr>
              <a:spLocks noChangeArrowheads="1"/>
            </p:cNvSpPr>
            <p:nvPr/>
          </p:nvSpPr>
          <p:spPr bwMode="auto">
            <a:xfrm>
              <a:off x="3744" y="1056"/>
              <a:ext cx="480" cy="2448"/>
            </a:xfrm>
            <a:prstGeom prst="rect">
              <a:avLst/>
            </a:prstGeom>
            <a:solidFill>
              <a:schemeClr val="accent4"/>
            </a:solidFill>
            <a:ln w="9525" algn="ctr">
              <a:solidFill>
                <a:schemeClr val="tx2"/>
              </a:solidFill>
              <a:miter lim="800000"/>
              <a:headEnd/>
              <a:tailEnd/>
            </a:ln>
          </p:spPr>
          <p:txBody>
            <a:bodyPr vert="eaVert" wrap="none" lIns="98253" tIns="49126" rIns="98253" bIns="49126" anchor="ctr"/>
            <a:lstStyle/>
            <a:p>
              <a:pPr algn="ctr" defTabSz="914368" eaLnBrk="0" hangingPunct="0">
                <a:defRPr/>
              </a:pPr>
              <a:r>
                <a:rPr lang="ko-KR" altLang="en-US" sz="2400" dirty="0" smtClean="0">
                  <a:solidFill>
                    <a:schemeClr val="tx1"/>
                  </a:solidFill>
                  <a:latin typeface="맑은 고딕" pitchFamily="50" charset="-127"/>
                  <a:ea typeface="맑은 고딕" pitchFamily="50" charset="-127"/>
                </a:rPr>
                <a:t>드라이버</a:t>
              </a:r>
              <a:r>
                <a:rPr lang="en-US" sz="2400" dirty="0" smtClean="0">
                  <a:solidFill>
                    <a:schemeClr val="tx1"/>
                  </a:solidFill>
                  <a:latin typeface="맑은 고딕" pitchFamily="50" charset="-127"/>
                  <a:ea typeface="맑은 고딕" pitchFamily="50" charset="-127"/>
                </a:rPr>
                <a:t> </a:t>
              </a:r>
              <a:r>
                <a:rPr lang="en-US" sz="2400" dirty="0">
                  <a:solidFill>
                    <a:schemeClr val="tx1"/>
                  </a:solidFill>
                  <a:latin typeface="맑은 고딕" pitchFamily="50" charset="-127"/>
                  <a:ea typeface="맑은 고딕" pitchFamily="50" charset="-127"/>
                </a:rPr>
                <a:t>API</a:t>
              </a:r>
            </a:p>
          </p:txBody>
        </p:sp>
        <p:sp>
          <p:nvSpPr>
            <p:cNvPr id="21525" name="Rectangle 7"/>
            <p:cNvSpPr>
              <a:spLocks noChangeArrowheads="1"/>
            </p:cNvSpPr>
            <p:nvPr/>
          </p:nvSpPr>
          <p:spPr bwMode="auto">
            <a:xfrm>
              <a:off x="4320" y="1056"/>
              <a:ext cx="480" cy="2448"/>
            </a:xfrm>
            <a:prstGeom prst="rect">
              <a:avLst/>
            </a:prstGeom>
            <a:solidFill>
              <a:schemeClr val="accent4"/>
            </a:solidFill>
            <a:ln w="9525" algn="ctr">
              <a:solidFill>
                <a:schemeClr val="tx2"/>
              </a:solidFill>
              <a:miter lim="800000"/>
              <a:headEnd/>
              <a:tailEnd/>
            </a:ln>
          </p:spPr>
          <p:txBody>
            <a:bodyPr vert="eaVert" wrap="none" lIns="98253" tIns="49126" rIns="98253" bIns="49126" anchor="ctr"/>
            <a:lstStyle/>
            <a:p>
              <a:pPr algn="ctr" defTabSz="914368" eaLnBrk="0" hangingPunct="0">
                <a:defRPr/>
              </a:pPr>
              <a:r>
                <a:rPr lang="ko-KR" altLang="en-US" sz="2400" dirty="0" smtClean="0">
                  <a:solidFill>
                    <a:schemeClr val="tx1"/>
                  </a:solidFill>
                  <a:latin typeface="맑은 고딕" pitchFamily="50" charset="-127"/>
                  <a:ea typeface="맑은 고딕" pitchFamily="50" charset="-127"/>
                </a:rPr>
                <a:t>어플리케이션 소프트웨어</a:t>
              </a:r>
              <a:endParaRPr lang="en-US" sz="24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endParaRPr>
            </a:p>
          </p:txBody>
        </p:sp>
      </p:grpSp>
      <p:sp>
        <p:nvSpPr>
          <p:cNvPr id="55301" name="Rectangle 8"/>
          <p:cNvSpPr>
            <a:spLocks noChangeArrowheads="1"/>
          </p:cNvSpPr>
          <p:nvPr/>
        </p:nvSpPr>
        <p:spPr bwMode="auto">
          <a:xfrm>
            <a:off x="5029498" y="1895589"/>
            <a:ext cx="761503" cy="3886103"/>
          </a:xfrm>
          <a:prstGeom prst="rect">
            <a:avLst/>
          </a:prstGeom>
          <a:solidFill>
            <a:schemeClr val="bg1"/>
          </a:solidFill>
          <a:ln w="9525" algn="ctr">
            <a:solidFill>
              <a:schemeClr val="tx2"/>
            </a:solidFill>
            <a:miter lim="800000"/>
            <a:headEnd/>
            <a:tailEnd/>
          </a:ln>
        </p:spPr>
        <p:txBody>
          <a:bodyPr vert="eaVert" wrap="none" lIns="91424" tIns="45712" rIns="91424" bIns="45712" anchor="ctr"/>
          <a:lstStyle/>
          <a:p>
            <a:pPr algn="ctr" defTabSz="914368" eaLnBrk="0" hangingPunct="0"/>
            <a:r>
              <a:rPr lang="ko-KR" altLang="en-US" sz="24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계산</a:t>
            </a:r>
            <a:endParaRPr lang="en-US" sz="240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5302" name="Line 9"/>
          <p:cNvSpPr>
            <a:spLocks noChangeShapeType="1"/>
          </p:cNvSpPr>
          <p:nvPr/>
        </p:nvSpPr>
        <p:spPr bwMode="auto">
          <a:xfrm flipV="1">
            <a:off x="2667497" y="2276751"/>
            <a:ext cx="2132508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</p:spPr>
        <p:txBody>
          <a:bodyPr lIns="85085" tIns="42542" rIns="85085" bIns="42542" anchor="ctr"/>
          <a:lstStyle/>
          <a:p>
            <a:endParaRPr lang="en-US"/>
          </a:p>
        </p:txBody>
      </p:sp>
      <p:sp>
        <p:nvSpPr>
          <p:cNvPr id="55303" name="Line 10"/>
          <p:cNvSpPr>
            <a:spLocks noChangeShapeType="1"/>
          </p:cNvSpPr>
          <p:nvPr/>
        </p:nvSpPr>
        <p:spPr bwMode="auto">
          <a:xfrm flipV="1">
            <a:off x="2438002" y="5324589"/>
            <a:ext cx="2362002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 type="triangle" w="med" len="med"/>
            <a:tailEnd/>
          </a:ln>
        </p:spPr>
        <p:txBody>
          <a:bodyPr lIns="85085" tIns="42542" rIns="85085" bIns="42542" anchor="ctr"/>
          <a:lstStyle/>
          <a:p>
            <a:endParaRPr lang="en-US"/>
          </a:p>
        </p:txBody>
      </p:sp>
      <p:sp>
        <p:nvSpPr>
          <p:cNvPr id="55304" name="Freeform 11"/>
          <p:cNvSpPr>
            <a:spLocks/>
          </p:cNvSpPr>
          <p:nvPr/>
        </p:nvSpPr>
        <p:spPr bwMode="auto">
          <a:xfrm>
            <a:off x="4877496" y="2276752"/>
            <a:ext cx="532009" cy="838265"/>
          </a:xfrm>
          <a:custGeom>
            <a:avLst/>
            <a:gdLst>
              <a:gd name="T0" fmla="*/ 2147483647 w 282"/>
              <a:gd name="T1" fmla="*/ 2147483647 h 641"/>
              <a:gd name="T2" fmla="*/ 2147483647 w 282"/>
              <a:gd name="T3" fmla="*/ 0 h 641"/>
              <a:gd name="T4" fmla="*/ 0 w 282"/>
              <a:gd name="T5" fmla="*/ 0 h 641"/>
              <a:gd name="T6" fmla="*/ 0 60000 65536"/>
              <a:gd name="T7" fmla="*/ 0 60000 65536"/>
              <a:gd name="T8" fmla="*/ 0 60000 65536"/>
              <a:gd name="T9" fmla="*/ 0 w 282"/>
              <a:gd name="T10" fmla="*/ 0 h 641"/>
              <a:gd name="T11" fmla="*/ 282 w 282"/>
              <a:gd name="T12" fmla="*/ 641 h 641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82" h="641">
                <a:moveTo>
                  <a:pt x="282" y="641"/>
                </a:moveTo>
                <a:lnTo>
                  <a:pt x="282" y="0"/>
                </a:lnTo>
                <a:lnTo>
                  <a:pt x="0" y="0"/>
                </a:lnTo>
              </a:path>
            </a:pathLst>
          </a:custGeom>
          <a:noFill/>
          <a:ln w="76200">
            <a:solidFill>
              <a:schemeClr val="tx1"/>
            </a:solidFill>
            <a:round/>
            <a:headEnd type="triangle" w="med" len="med"/>
            <a:tailEnd/>
          </a:ln>
        </p:spPr>
        <p:txBody>
          <a:bodyPr lIns="85085" tIns="42542" rIns="85085" bIns="42542" anchor="ctr"/>
          <a:lstStyle/>
          <a:p>
            <a:pPr algn="ctr" eaLnBrk="0" hangingPunct="0"/>
            <a:endParaRPr lang="en-US"/>
          </a:p>
        </p:txBody>
      </p:sp>
      <p:sp>
        <p:nvSpPr>
          <p:cNvPr id="55305" name="Freeform 12"/>
          <p:cNvSpPr>
            <a:spLocks/>
          </p:cNvSpPr>
          <p:nvPr/>
        </p:nvSpPr>
        <p:spPr bwMode="auto">
          <a:xfrm rot="5400000">
            <a:off x="4800309" y="4715392"/>
            <a:ext cx="686384" cy="532009"/>
          </a:xfrm>
          <a:custGeom>
            <a:avLst/>
            <a:gdLst>
              <a:gd name="T0" fmla="*/ 2147483647 w 282"/>
              <a:gd name="T1" fmla="*/ 2147483647 h 641"/>
              <a:gd name="T2" fmla="*/ 2147483647 w 282"/>
              <a:gd name="T3" fmla="*/ 0 h 641"/>
              <a:gd name="T4" fmla="*/ 0 w 282"/>
              <a:gd name="T5" fmla="*/ 0 h 641"/>
              <a:gd name="T6" fmla="*/ 0 60000 65536"/>
              <a:gd name="T7" fmla="*/ 0 60000 65536"/>
              <a:gd name="T8" fmla="*/ 0 60000 65536"/>
              <a:gd name="T9" fmla="*/ 0 w 282"/>
              <a:gd name="T10" fmla="*/ 0 h 641"/>
              <a:gd name="T11" fmla="*/ 282 w 282"/>
              <a:gd name="T12" fmla="*/ 641 h 641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82" h="641">
                <a:moveTo>
                  <a:pt x="282" y="641"/>
                </a:moveTo>
                <a:lnTo>
                  <a:pt x="282" y="0"/>
                </a:lnTo>
                <a:lnTo>
                  <a:pt x="0" y="0"/>
                </a:lnTo>
              </a:path>
            </a:pathLst>
          </a:custGeom>
          <a:noFill/>
          <a:ln w="76200">
            <a:solidFill>
              <a:schemeClr val="tx1"/>
            </a:solidFill>
            <a:round/>
            <a:headEnd type="triangle" w="med" len="med"/>
            <a:tailEnd/>
          </a:ln>
        </p:spPr>
        <p:txBody>
          <a:bodyPr lIns="85085" tIns="42542" rIns="85085" bIns="42542" anchor="ctr"/>
          <a:lstStyle/>
          <a:p>
            <a:pPr algn="ctr" eaLnBrk="0" hangingPunct="0"/>
            <a:endParaRPr lang="en-US"/>
          </a:p>
        </p:txBody>
      </p:sp>
      <p:sp>
        <p:nvSpPr>
          <p:cNvPr id="55306" name="Text Box 13"/>
          <p:cNvSpPr txBox="1">
            <a:spLocks noChangeArrowheads="1"/>
          </p:cNvSpPr>
          <p:nvPr/>
        </p:nvSpPr>
        <p:spPr bwMode="auto">
          <a:xfrm>
            <a:off x="2209999" y="3266897"/>
            <a:ext cx="1828501" cy="98486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91424" tIns="45712" rIns="91424" bIns="45712">
            <a:spAutoFit/>
          </a:bodyPr>
          <a:lstStyle/>
          <a:p>
            <a:pPr algn="ctr" defTabSz="914368" eaLnBrk="0" hangingPunct="0"/>
            <a:r>
              <a:rPr lang="en-US" sz="28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25 ns*</a:t>
            </a:r>
          </a:p>
          <a:p>
            <a:pPr algn="ctr" defTabSz="914368" eaLnBrk="0" hangingPunct="0"/>
            <a:r>
              <a:rPr lang="ko-KR" altLang="en-US" sz="28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응답</a:t>
            </a:r>
            <a:endParaRPr lang="en-US" sz="280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5307" name="Text Box 14"/>
          <p:cNvSpPr txBox="1">
            <a:spLocks noChangeArrowheads="1"/>
          </p:cNvSpPr>
          <p:nvPr/>
        </p:nvSpPr>
        <p:spPr bwMode="auto">
          <a:xfrm>
            <a:off x="2667497" y="4943427"/>
            <a:ext cx="713625" cy="41548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lIns="91424" tIns="45712" rIns="91424" bIns="45712">
            <a:spAutoFit/>
          </a:bodyPr>
          <a:lstStyle/>
          <a:p>
            <a:pPr defTabSz="914368" eaLnBrk="0" hangingPunct="0"/>
            <a:r>
              <a:rPr lang="ko-KR" altLang="en-US" dirty="0" smtClean="0">
                <a:solidFill>
                  <a:schemeClr val="tx1"/>
                </a:solidFill>
              </a:rPr>
              <a:t>출력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1516" name="Rectangle 15"/>
          <p:cNvSpPr>
            <a:spLocks noChangeArrowheads="1"/>
          </p:cNvSpPr>
          <p:nvPr/>
        </p:nvSpPr>
        <p:spPr bwMode="auto">
          <a:xfrm>
            <a:off x="761504" y="3342838"/>
            <a:ext cx="1448495" cy="914205"/>
          </a:xfrm>
          <a:prstGeom prst="rect">
            <a:avLst/>
          </a:prstGeom>
          <a:solidFill>
            <a:schemeClr val="accent3"/>
          </a:solidFill>
          <a:ln w="9525" algn="ctr">
            <a:noFill/>
            <a:miter lim="800000"/>
            <a:headEnd/>
            <a:tailEnd/>
          </a:ln>
        </p:spPr>
        <p:txBody>
          <a:bodyPr wrap="none" lIns="91424" tIns="45712" rIns="91424" bIns="45712" anchor="ctr"/>
          <a:lstStyle/>
          <a:p>
            <a:pPr algn="ctr" defTabSz="914368" eaLnBrk="0" hangingPunct="0">
              <a:defRPr/>
            </a:pPr>
            <a:r>
              <a:rPr lang="en-US" sz="32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UUT</a:t>
            </a:r>
          </a:p>
        </p:txBody>
      </p:sp>
      <p:sp>
        <p:nvSpPr>
          <p:cNvPr id="55309" name="Freeform 16"/>
          <p:cNvSpPr>
            <a:spLocks/>
          </p:cNvSpPr>
          <p:nvPr/>
        </p:nvSpPr>
        <p:spPr bwMode="auto">
          <a:xfrm rot="10800000">
            <a:off x="1448496" y="4257043"/>
            <a:ext cx="913506" cy="1067546"/>
          </a:xfrm>
          <a:custGeom>
            <a:avLst/>
            <a:gdLst>
              <a:gd name="T0" fmla="*/ 2147483647 w 282"/>
              <a:gd name="T1" fmla="*/ 2147483647 h 641"/>
              <a:gd name="T2" fmla="*/ 2147483647 w 282"/>
              <a:gd name="T3" fmla="*/ 0 h 641"/>
              <a:gd name="T4" fmla="*/ 0 w 282"/>
              <a:gd name="T5" fmla="*/ 0 h 641"/>
              <a:gd name="T6" fmla="*/ 0 60000 65536"/>
              <a:gd name="T7" fmla="*/ 0 60000 65536"/>
              <a:gd name="T8" fmla="*/ 0 60000 65536"/>
              <a:gd name="T9" fmla="*/ 0 w 282"/>
              <a:gd name="T10" fmla="*/ 0 h 641"/>
              <a:gd name="T11" fmla="*/ 282 w 282"/>
              <a:gd name="T12" fmla="*/ 641 h 641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82" h="641">
                <a:moveTo>
                  <a:pt x="282" y="641"/>
                </a:moveTo>
                <a:lnTo>
                  <a:pt x="282" y="0"/>
                </a:lnTo>
                <a:lnTo>
                  <a:pt x="0" y="0"/>
                </a:lnTo>
              </a:path>
            </a:pathLst>
          </a:custGeom>
          <a:noFill/>
          <a:ln w="76200">
            <a:solidFill>
              <a:schemeClr val="tx1"/>
            </a:solidFill>
            <a:round/>
            <a:headEnd type="triangle" w="med" len="med"/>
            <a:tailEnd/>
          </a:ln>
        </p:spPr>
        <p:txBody>
          <a:bodyPr lIns="85085" tIns="42542" rIns="85085" bIns="42542" anchor="ctr"/>
          <a:lstStyle/>
          <a:p>
            <a:pPr algn="ctr" eaLnBrk="0" hangingPunct="0"/>
            <a:endParaRPr lang="en-US"/>
          </a:p>
        </p:txBody>
      </p:sp>
      <p:sp>
        <p:nvSpPr>
          <p:cNvPr id="55310" name="Freeform 17"/>
          <p:cNvSpPr>
            <a:spLocks/>
          </p:cNvSpPr>
          <p:nvPr/>
        </p:nvSpPr>
        <p:spPr bwMode="auto">
          <a:xfrm rot="-5400000">
            <a:off x="1524923" y="2200325"/>
            <a:ext cx="990146" cy="1143000"/>
          </a:xfrm>
          <a:custGeom>
            <a:avLst/>
            <a:gdLst>
              <a:gd name="T0" fmla="*/ 2147483647 w 282"/>
              <a:gd name="T1" fmla="*/ 2147483647 h 641"/>
              <a:gd name="T2" fmla="*/ 2147483647 w 282"/>
              <a:gd name="T3" fmla="*/ 0 h 641"/>
              <a:gd name="T4" fmla="*/ 0 w 282"/>
              <a:gd name="T5" fmla="*/ 0 h 641"/>
              <a:gd name="T6" fmla="*/ 0 60000 65536"/>
              <a:gd name="T7" fmla="*/ 0 60000 65536"/>
              <a:gd name="T8" fmla="*/ 0 60000 65536"/>
              <a:gd name="T9" fmla="*/ 0 w 282"/>
              <a:gd name="T10" fmla="*/ 0 h 641"/>
              <a:gd name="T11" fmla="*/ 282 w 282"/>
              <a:gd name="T12" fmla="*/ 641 h 641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82" h="641">
                <a:moveTo>
                  <a:pt x="282" y="641"/>
                </a:moveTo>
                <a:lnTo>
                  <a:pt x="282" y="0"/>
                </a:lnTo>
                <a:lnTo>
                  <a:pt x="0" y="0"/>
                </a:lnTo>
              </a:path>
            </a:pathLst>
          </a:custGeom>
          <a:noFill/>
          <a:ln w="76200">
            <a:solidFill>
              <a:schemeClr val="tx1"/>
            </a:solidFill>
            <a:round/>
            <a:headEnd type="triangle" w="med" len="med"/>
            <a:tailEnd/>
          </a:ln>
        </p:spPr>
        <p:txBody>
          <a:bodyPr lIns="85085" tIns="42542" rIns="85085" bIns="42542" anchor="ctr"/>
          <a:lstStyle/>
          <a:p>
            <a:pPr algn="ctr" eaLnBrk="0" hangingPunct="0"/>
            <a:endParaRPr lang="en-US"/>
          </a:p>
        </p:txBody>
      </p:sp>
      <p:sp>
        <p:nvSpPr>
          <p:cNvPr id="55311" name="Text Box 19"/>
          <p:cNvSpPr txBox="1">
            <a:spLocks noChangeArrowheads="1"/>
          </p:cNvSpPr>
          <p:nvPr/>
        </p:nvSpPr>
        <p:spPr bwMode="auto">
          <a:xfrm>
            <a:off x="609502" y="5796296"/>
            <a:ext cx="4661821" cy="369316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lIns="91424" tIns="45712" rIns="91424" bIns="45712">
            <a:spAutoFit/>
          </a:bodyPr>
          <a:lstStyle/>
          <a:p>
            <a:pPr defTabSz="914368" eaLnBrk="0" hangingPunct="0"/>
            <a:r>
              <a:rPr lang="en-US" sz="18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* </a:t>
            </a:r>
            <a:r>
              <a:rPr lang="en-US" sz="18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80 </a:t>
            </a:r>
            <a:r>
              <a:rPr lang="ko-KR" altLang="en-US" sz="18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및</a:t>
            </a:r>
            <a:r>
              <a:rPr lang="en-US" sz="18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sz="18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120 MHz </a:t>
            </a:r>
            <a:r>
              <a:rPr lang="ko-KR" altLang="en-US" sz="1800" dirty="0" err="1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클럭으로</a:t>
            </a:r>
            <a:r>
              <a:rPr lang="ko-KR" altLang="en-US" sz="18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보다 빠른 응답</a:t>
            </a:r>
            <a:endParaRPr lang="en-US" sz="180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874516" name="Rectangle 20"/>
          <p:cNvSpPr>
            <a:spLocks noChangeArrowheads="1"/>
          </p:cNvSpPr>
          <p:nvPr/>
        </p:nvSpPr>
        <p:spPr bwMode="auto">
          <a:xfrm>
            <a:off x="4114503" y="1895589"/>
            <a:ext cx="1676499" cy="3886103"/>
          </a:xfrm>
          <a:prstGeom prst="rect">
            <a:avLst/>
          </a:prstGeom>
          <a:noFill/>
          <a:ln w="76200" algn="ctr">
            <a:solidFill>
              <a:srgbClr val="00FF00"/>
            </a:solidFill>
            <a:miter lim="800000"/>
            <a:headEnd/>
            <a:tailEnd/>
          </a:ln>
        </p:spPr>
        <p:txBody>
          <a:bodyPr wrap="none" lIns="91424" tIns="45712" rIns="91424" bIns="45712" anchor="ctr"/>
          <a:lstStyle/>
          <a:p>
            <a:pPr algn="ctr" defTabSz="914368" eaLnBrk="0" hangingPunct="0"/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874517" name="Text Box 21"/>
          <p:cNvSpPr txBox="1">
            <a:spLocks noChangeArrowheads="1"/>
          </p:cNvSpPr>
          <p:nvPr/>
        </p:nvSpPr>
        <p:spPr bwMode="auto">
          <a:xfrm>
            <a:off x="4038600" y="1295400"/>
            <a:ext cx="2834402" cy="51843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91424" tIns="45712" rIns="91424" bIns="45712">
            <a:spAutoFit/>
          </a:bodyPr>
          <a:lstStyle/>
          <a:p>
            <a:pPr defTabSz="914368" eaLnBrk="0" hangingPunct="0"/>
            <a:r>
              <a:rPr lang="ko-KR" altLang="en-US" sz="2800" dirty="0" smtClean="0">
                <a:solidFill>
                  <a:srgbClr val="00FF00"/>
                </a:solidFill>
                <a:latin typeface="맑은 고딕" pitchFamily="50" charset="-127"/>
                <a:ea typeface="맑은 고딕" pitchFamily="50" charset="-127"/>
              </a:rPr>
              <a:t>뛰어난 안정성</a:t>
            </a:r>
            <a:endParaRPr lang="en-US" sz="2800" dirty="0">
              <a:solidFill>
                <a:srgbClr val="00FF00"/>
              </a:solidFill>
              <a:latin typeface="맑은 고딕" pitchFamily="50" charset="-127"/>
              <a:ea typeface="맑은 고딕" pitchFamily="50" charset="-127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45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745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45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8745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74516" grpId="0" animBg="1"/>
      <p:bldP spid="874517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40 kHz 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이상 아날로그 제어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101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457499" y="1600590"/>
            <a:ext cx="4038501" cy="4525755"/>
          </a:xfrm>
        </p:spPr>
        <p:txBody>
          <a:bodyPr/>
          <a:lstStyle/>
          <a:p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LabVIEW Real-Time</a:t>
            </a:r>
          </a:p>
          <a:p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단일</a:t>
            </a:r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 PID 40 kHz</a:t>
            </a:r>
          </a:p>
        </p:txBody>
      </p:sp>
      <p:sp>
        <p:nvSpPr>
          <p:cNvPr id="4102" name="Content Placeholder 6"/>
          <p:cNvSpPr>
            <a:spLocks noGrp="1"/>
          </p:cNvSpPr>
          <p:nvPr>
            <p:ph sz="half" idx="2"/>
          </p:nvPr>
        </p:nvSpPr>
        <p:spPr>
          <a:xfrm>
            <a:off x="4648002" y="1600590"/>
            <a:ext cx="4038501" cy="4525755"/>
          </a:xfrm>
        </p:spPr>
        <p:txBody>
          <a:bodyPr/>
          <a:lstStyle/>
          <a:p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LabVIEW FPGA</a:t>
            </a:r>
          </a:p>
          <a:p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100 kHz 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이상에서 </a:t>
            </a:r>
            <a:r>
              <a:rPr lang="en-US" altLang="ko-KR" dirty="0" smtClean="0">
                <a:latin typeface="맑은 고딕" pitchFamily="50" charset="-127"/>
                <a:ea typeface="맑은 고딕" pitchFamily="50" charset="-127"/>
              </a:rPr>
              <a:t>PID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  <a:p>
            <a:endParaRPr lang="en-US" dirty="0" smtClean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103" name="Rectangle 4"/>
          <p:cNvSpPr>
            <a:spLocks noChangeArrowheads="1"/>
          </p:cNvSpPr>
          <p:nvPr/>
        </p:nvSpPr>
        <p:spPr bwMode="auto">
          <a:xfrm>
            <a:off x="4953497" y="1371309"/>
            <a:ext cx="3809007" cy="42672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4" tIns="45712" rIns="91424" bIns="45712"/>
          <a:lstStyle/>
          <a:p>
            <a:pPr marL="342703" indent="-342703" defTabSz="914368" eaLnBrk="0" hangingPunct="0">
              <a:spcBef>
                <a:spcPct val="20000"/>
              </a:spcBef>
            </a:pPr>
            <a:endParaRPr lang="en-US" sz="2400" b="0" dirty="0">
              <a:solidFill>
                <a:schemeClr val="tx1"/>
              </a:solidFill>
            </a:endParaRPr>
          </a:p>
        </p:txBody>
      </p:sp>
      <p:graphicFrame>
        <p:nvGraphicFramePr>
          <p:cNvPr id="4098" name="Object 5"/>
          <p:cNvGraphicFramePr>
            <a:graphicFrameLocks noChangeAspect="1"/>
          </p:cNvGraphicFramePr>
          <p:nvPr/>
        </p:nvGraphicFramePr>
        <p:xfrm>
          <a:off x="417263" y="2757220"/>
          <a:ext cx="4110031" cy="3056601"/>
        </p:xfrm>
        <a:graphic>
          <a:graphicData uri="http://schemas.openxmlformats.org/presentationml/2006/ole">
            <p:oleObj spid="_x0000_s4098" name="Bitmap Image" r:id="rId4" imgW="4029637" imgH="3057143" progId="PBrush">
              <p:embed/>
            </p:oleObj>
          </a:graphicData>
        </a:graphic>
      </p:graphicFrame>
      <p:graphicFrame>
        <p:nvGraphicFramePr>
          <p:cNvPr id="4099" name="Object 6"/>
          <p:cNvGraphicFramePr>
            <a:graphicFrameLocks noChangeAspect="1"/>
          </p:cNvGraphicFramePr>
          <p:nvPr/>
        </p:nvGraphicFramePr>
        <p:xfrm>
          <a:off x="4643531" y="2728013"/>
          <a:ext cx="3965480" cy="2695883"/>
        </p:xfrm>
        <a:graphic>
          <a:graphicData uri="http://schemas.openxmlformats.org/presentationml/2006/ole">
            <p:oleObj spid="_x0000_s4099" name="Bitmap Image" r:id="rId5" imgW="3296110" imgH="2285714" progId="PBrush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CPU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의 </a:t>
            </a:r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Off-Loading 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처리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124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HIL(Hardware-in-the-loop)</a:t>
            </a:r>
          </a:p>
          <a:p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센서 시뮬레이션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  <a:p>
            <a:pPr lvl="1"/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캠 및 크랭크</a:t>
            </a:r>
            <a:r>
              <a:rPr lang="en-US" altLang="ko-KR" dirty="0" smtClean="0">
                <a:latin typeface="맑은 고딕" pitchFamily="50" charset="-127"/>
                <a:ea typeface="맑은 고딕" pitchFamily="50" charset="-127"/>
              </a:rPr>
              <a:t>(</a:t>
            </a:r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Cam and crank)</a:t>
            </a:r>
          </a:p>
          <a:p>
            <a:pPr lvl="1"/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LVDT</a:t>
            </a:r>
          </a:p>
          <a:p>
            <a:r>
              <a:rPr lang="ko-KR" altLang="en-US" dirty="0" err="1" smtClean="0">
                <a:latin typeface="맑은 고딕" pitchFamily="50" charset="-127"/>
                <a:ea typeface="맑은 고딕" pitchFamily="50" charset="-127"/>
              </a:rPr>
              <a:t>인코딩</a:t>
            </a:r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/</a:t>
            </a:r>
            <a:r>
              <a:rPr lang="ko-KR" altLang="en-US" dirty="0" err="1" smtClean="0">
                <a:latin typeface="맑은 고딕" pitchFamily="50" charset="-127"/>
                <a:ea typeface="맑은 고딕" pitchFamily="50" charset="-127"/>
              </a:rPr>
              <a:t>디코딩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 센서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  <a:p>
            <a:pPr lvl="1"/>
            <a:r>
              <a:rPr lang="ko-KR" altLang="en-US" dirty="0" err="1" smtClean="0">
                <a:latin typeface="맑은 고딕" pitchFamily="50" charset="-127"/>
                <a:ea typeface="맑은 고딕" pitchFamily="50" charset="-127"/>
              </a:rPr>
              <a:t>타코미터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  <a:p>
            <a:pPr lvl="1"/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PWM</a:t>
            </a:r>
          </a:p>
          <a:p>
            <a:pPr lvl="1"/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구적 인코더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5125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867003" y="1666308"/>
            <a:ext cx="1981995" cy="1901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6" name="Text Box 5"/>
          <p:cNvSpPr txBox="1">
            <a:spLocks noChangeArrowheads="1"/>
          </p:cNvSpPr>
          <p:nvPr/>
        </p:nvSpPr>
        <p:spPr bwMode="auto">
          <a:xfrm>
            <a:off x="5934063" y="1285145"/>
            <a:ext cx="2275014" cy="41548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lIns="91424" tIns="45712" rIns="91424" bIns="45712">
            <a:spAutoFit/>
          </a:bodyPr>
          <a:lstStyle/>
          <a:p>
            <a:pPr defTabSz="914368" eaLnBrk="0" hangingPunct="0"/>
            <a:r>
              <a:rPr lang="en-US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LVDT </a:t>
            </a:r>
            <a:r>
              <a:rPr lang="ko-KR" altLang="en-US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시뮬레이션</a:t>
            </a:r>
            <a:endParaRPr lang="en-US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graphicFrame>
        <p:nvGraphicFramePr>
          <p:cNvPr id="5122" name="Object 6"/>
          <p:cNvGraphicFramePr>
            <a:graphicFrameLocks noChangeAspect="1"/>
          </p:cNvGraphicFramePr>
          <p:nvPr/>
        </p:nvGraphicFramePr>
        <p:xfrm>
          <a:off x="5138284" y="4176721"/>
          <a:ext cx="3439432" cy="1986133"/>
        </p:xfrm>
        <a:graphic>
          <a:graphicData uri="http://schemas.openxmlformats.org/presentationml/2006/ole">
            <p:oleObj spid="_x0000_s5122" name="Bitmap Image" r:id="rId5" imgW="4915586" imgH="2895238" progId="PBrush">
              <p:embed/>
            </p:oleObj>
          </a:graphicData>
        </a:graphic>
      </p:graphicFrame>
      <p:sp>
        <p:nvSpPr>
          <p:cNvPr id="5127" name="Text Box 7"/>
          <p:cNvSpPr txBox="1">
            <a:spLocks noChangeArrowheads="1"/>
          </p:cNvSpPr>
          <p:nvPr/>
        </p:nvSpPr>
        <p:spPr bwMode="auto">
          <a:xfrm>
            <a:off x="5759708" y="3799940"/>
            <a:ext cx="1625734" cy="41548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lIns="91424" tIns="45712" rIns="91424" bIns="45712">
            <a:spAutoFit/>
          </a:bodyPr>
          <a:lstStyle/>
          <a:p>
            <a:pPr defTabSz="914368" eaLnBrk="0" hangingPunct="0"/>
            <a:r>
              <a:rPr lang="ko-KR" altLang="en-US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구적 인코더</a:t>
            </a:r>
            <a:endParaRPr lang="en-US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퀴즈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US" dirty="0" smtClean="0"/>
              <a:t>FPGA</a:t>
            </a:r>
            <a:r>
              <a:rPr lang="ko-KR" altLang="en-US" dirty="0" smtClean="0"/>
              <a:t>는 완전히 </a:t>
            </a:r>
            <a:r>
              <a:rPr lang="en-US" dirty="0" smtClean="0"/>
              <a:t>ASICS</a:t>
            </a:r>
            <a:r>
              <a:rPr lang="ko-KR" altLang="en-US" dirty="0" smtClean="0"/>
              <a:t>를 대체할 수 있다</a:t>
            </a:r>
            <a:r>
              <a:rPr lang="en-US" dirty="0" smtClean="0"/>
              <a:t>.</a:t>
            </a:r>
          </a:p>
          <a:p>
            <a:pPr marL="800100" lvl="1" indent="-342900">
              <a:buFont typeface="+mj-lt"/>
              <a:buAutoNum type="alphaLcPeriod"/>
            </a:pPr>
            <a:r>
              <a:rPr lang="ko-KR" altLang="en-US" dirty="0" smtClean="0"/>
              <a:t>참</a:t>
            </a:r>
            <a:endParaRPr lang="en-US" dirty="0" smtClean="0"/>
          </a:p>
          <a:p>
            <a:pPr marL="800100" lvl="1" indent="-342900">
              <a:buFont typeface="+mj-lt"/>
              <a:buAutoNum type="alphaLcPeriod"/>
            </a:pPr>
            <a:r>
              <a:rPr lang="ko-KR" altLang="en-US" dirty="0" smtClean="0"/>
              <a:t>거짓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 startAt="2"/>
            </a:pPr>
            <a:r>
              <a:rPr lang="ko-KR" altLang="en-US" dirty="0" smtClean="0"/>
              <a:t>스스로 프로토콜을 개발하고 올바른지 온라인에서 확인하는 방법이 보통 가장 신속하다</a:t>
            </a:r>
            <a:r>
              <a:rPr lang="en-US" altLang="ko-KR" dirty="0" smtClean="0"/>
              <a:t>.</a:t>
            </a:r>
            <a:endParaRPr lang="en-US" dirty="0" smtClean="0"/>
          </a:p>
          <a:p>
            <a:pPr marL="800100" lvl="1" indent="-342900">
              <a:buFont typeface="+mj-lt"/>
              <a:buAutoNum type="alphaLcPeriod"/>
            </a:pPr>
            <a:r>
              <a:rPr lang="ko-KR" altLang="en-US" dirty="0" smtClean="0"/>
              <a:t>참</a:t>
            </a:r>
            <a:endParaRPr lang="en-US" dirty="0" smtClean="0"/>
          </a:p>
          <a:p>
            <a:pPr marL="800100" lvl="1" indent="-342900">
              <a:buFont typeface="+mj-lt"/>
              <a:buAutoNum type="alphaLcPeriod"/>
            </a:pPr>
            <a:r>
              <a:rPr lang="ko-KR" altLang="en-US" dirty="0" smtClean="0"/>
              <a:t>거짓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A. FPGA 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기술 소개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028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>
                <a:latin typeface="맑은 고딕" pitchFamily="50" charset="-127"/>
                <a:ea typeface="맑은 고딕" pitchFamily="50" charset="-127"/>
              </a:rPr>
              <a:t>FPGA</a:t>
            </a:r>
            <a:r>
              <a:rPr lang="ko-KR" altLang="en-US" sz="2400" dirty="0" smtClean="0">
                <a:latin typeface="맑은 고딕" pitchFamily="50" charset="-127"/>
                <a:ea typeface="맑은 고딕" pitchFamily="50" charset="-127"/>
              </a:rPr>
              <a:t>란</a:t>
            </a:r>
            <a:r>
              <a:rPr lang="en-US" altLang="ko-KR" sz="2400" dirty="0" smtClean="0">
                <a:latin typeface="맑은 고딕" pitchFamily="50" charset="-127"/>
                <a:ea typeface="맑은 고딕" pitchFamily="50" charset="-127"/>
              </a:rPr>
              <a:t>?</a:t>
            </a:r>
            <a:endParaRPr lang="en-US" sz="2400" dirty="0" smtClean="0">
              <a:latin typeface="맑은 고딕" pitchFamily="50" charset="-127"/>
              <a:ea typeface="맑은 고딕" pitchFamily="50" charset="-127"/>
            </a:endParaRPr>
          </a:p>
          <a:p>
            <a:pPr lvl="1"/>
            <a:r>
              <a:rPr lang="ko-KR" altLang="en-US" sz="2100" dirty="0" smtClean="0">
                <a:latin typeface="맑은 고딕" pitchFamily="50" charset="-127"/>
                <a:ea typeface="맑은 고딕" pitchFamily="50" charset="-127"/>
              </a:rPr>
              <a:t>연결되지 않은 </a:t>
            </a:r>
            <a:r>
              <a:rPr lang="ko-KR" altLang="en-US" sz="2100" dirty="0" err="1" smtClean="0">
                <a:latin typeface="맑은 고딕" pitchFamily="50" charset="-127"/>
                <a:ea typeface="맑은 고딕" pitchFamily="50" charset="-127"/>
              </a:rPr>
              <a:t>게이트들로</a:t>
            </a:r>
            <a:r>
              <a:rPr lang="ko-KR" altLang="en-US" sz="2100" dirty="0" smtClean="0">
                <a:latin typeface="맑은 고딕" pitchFamily="50" charset="-127"/>
                <a:ea typeface="맑은 고딕" pitchFamily="50" charset="-127"/>
              </a:rPr>
              <a:t> 구성된 </a:t>
            </a:r>
            <a:r>
              <a:rPr lang="ko-KR" altLang="en-US" sz="2100" dirty="0" err="1" smtClean="0">
                <a:latin typeface="맑은 고딕" pitchFamily="50" charset="-127"/>
                <a:ea typeface="맑은 고딕" pitchFamily="50" charset="-127"/>
              </a:rPr>
              <a:t>실리콘칩</a:t>
            </a:r>
            <a:endParaRPr lang="en-US" sz="2100" dirty="0" smtClean="0">
              <a:latin typeface="맑은 고딕" pitchFamily="50" charset="-127"/>
              <a:ea typeface="맑은 고딕" pitchFamily="50" charset="-127"/>
            </a:endParaRPr>
          </a:p>
          <a:p>
            <a:pPr lvl="1"/>
            <a:r>
              <a:rPr lang="ko-KR" altLang="en-US" sz="2100" dirty="0" smtClean="0">
                <a:latin typeface="맑은 고딕" pitchFamily="50" charset="-127"/>
                <a:ea typeface="맑은 고딕" pitchFamily="50" charset="-127"/>
              </a:rPr>
              <a:t>사용자가 기능을 정의</a:t>
            </a:r>
            <a:r>
              <a:rPr lang="en-US" altLang="ko-KR" sz="2100" dirty="0" smtClean="0">
                <a:latin typeface="맑은 고딕" pitchFamily="50" charset="-127"/>
                <a:ea typeface="맑은 고딕" pitchFamily="50" charset="-127"/>
              </a:rPr>
              <a:t>/</a:t>
            </a:r>
            <a:r>
              <a:rPr lang="ko-KR" altLang="en-US" sz="2100" dirty="0" smtClean="0">
                <a:latin typeface="맑은 고딕" pitchFamily="50" charset="-127"/>
                <a:ea typeface="맑은 고딕" pitchFamily="50" charset="-127"/>
              </a:rPr>
              <a:t>재정의</a:t>
            </a:r>
            <a:endParaRPr lang="en-US" sz="2100" dirty="0" smtClean="0">
              <a:latin typeface="맑은 고딕" pitchFamily="50" charset="-127"/>
              <a:ea typeface="맑은 고딕" pitchFamily="50" charset="-127"/>
            </a:endParaRPr>
          </a:p>
          <a:p>
            <a:r>
              <a:rPr lang="ko-KR" altLang="en-US" sz="2400" dirty="0" smtClean="0">
                <a:latin typeface="맑은 고딕" pitchFamily="50" charset="-127"/>
                <a:ea typeface="맑은 고딕" pitchFamily="50" charset="-127"/>
              </a:rPr>
              <a:t>동작 방법</a:t>
            </a:r>
            <a:endParaRPr lang="en-US" sz="2400" dirty="0" smtClean="0">
              <a:latin typeface="맑은 고딕" pitchFamily="50" charset="-127"/>
              <a:ea typeface="맑은 고딕" pitchFamily="50" charset="-127"/>
            </a:endParaRPr>
          </a:p>
          <a:p>
            <a:pPr lvl="1"/>
            <a:r>
              <a:rPr lang="ko-KR" altLang="en-US" sz="2100" dirty="0" smtClean="0">
                <a:latin typeface="맑은 고딕" pitchFamily="50" charset="-127"/>
                <a:ea typeface="맑은 고딕" pitchFamily="50" charset="-127"/>
              </a:rPr>
              <a:t>소프트웨어에서 동작방식 정의</a:t>
            </a:r>
            <a:endParaRPr lang="en-US" sz="2100" dirty="0" smtClean="0">
              <a:latin typeface="맑은 고딕" pitchFamily="50" charset="-127"/>
              <a:ea typeface="맑은 고딕" pitchFamily="50" charset="-127"/>
            </a:endParaRPr>
          </a:p>
          <a:p>
            <a:pPr lvl="1"/>
            <a:r>
              <a:rPr lang="ko-KR" altLang="en-US" sz="2100" dirty="0" smtClean="0">
                <a:latin typeface="맑은 고딕" pitchFamily="50" charset="-127"/>
                <a:ea typeface="맑은 고딕" pitchFamily="50" charset="-127"/>
              </a:rPr>
              <a:t>하드웨어로 컴파일 및 다운로드</a:t>
            </a:r>
            <a:endParaRPr lang="en-US" sz="2100" dirty="0" smtClean="0">
              <a:latin typeface="맑은 고딕" pitchFamily="50" charset="-127"/>
              <a:ea typeface="맑은 고딕" pitchFamily="50" charset="-127"/>
            </a:endParaRPr>
          </a:p>
          <a:p>
            <a:r>
              <a:rPr lang="ko-KR" altLang="en-US" sz="2400" dirty="0" smtClean="0">
                <a:latin typeface="맑은 고딕" pitchFamily="50" charset="-127"/>
                <a:ea typeface="맑은 고딕" pitchFamily="50" charset="-127"/>
              </a:rPr>
              <a:t>사용 분야</a:t>
            </a:r>
            <a:endParaRPr lang="en-US" sz="2400" dirty="0" smtClean="0">
              <a:latin typeface="맑은 고딕" pitchFamily="50" charset="-127"/>
              <a:ea typeface="맑은 고딕" pitchFamily="50" charset="-127"/>
            </a:endParaRPr>
          </a:p>
          <a:p>
            <a:pPr lvl="1"/>
            <a:r>
              <a:rPr lang="ko-KR" altLang="en-US" sz="2100" dirty="0" smtClean="0">
                <a:latin typeface="맑은 고딕" pitchFamily="50" charset="-127"/>
                <a:ea typeface="맑은 고딕" pitchFamily="50" charset="-127"/>
              </a:rPr>
              <a:t>맞춤 하드웨어 또는 </a:t>
            </a:r>
            <a:r>
              <a:rPr lang="en-US" altLang="ko-KR" sz="2100" dirty="0" smtClean="0">
                <a:latin typeface="맑은 고딕" pitchFamily="50" charset="-127"/>
                <a:ea typeface="맑은 고딕" pitchFamily="50" charset="-127"/>
              </a:rPr>
              <a:t>IC, </a:t>
            </a:r>
            <a:r>
              <a:rPr lang="ko-KR" altLang="en-US" sz="2100" dirty="0" smtClean="0">
                <a:latin typeface="맑은 고딕" pitchFamily="50" charset="-127"/>
                <a:ea typeface="맑은 고딕" pitchFamily="50" charset="-127"/>
              </a:rPr>
              <a:t>주문형 반도체</a:t>
            </a:r>
            <a:r>
              <a:rPr lang="en-US" altLang="ko-KR" sz="2100" dirty="0" smtClean="0">
                <a:latin typeface="맑은 고딕" pitchFamily="50" charset="-127"/>
                <a:ea typeface="맑은 고딕" pitchFamily="50" charset="-127"/>
              </a:rPr>
              <a:t>(ASIC) </a:t>
            </a:r>
            <a:r>
              <a:rPr lang="ko-KR" altLang="en-US" sz="2100" dirty="0" smtClean="0">
                <a:latin typeface="맑은 고딕" pitchFamily="50" charset="-127"/>
                <a:ea typeface="맑은 고딕" pitchFamily="50" charset="-127"/>
              </a:rPr>
              <a:t>대체</a:t>
            </a:r>
            <a:endParaRPr lang="en-US" sz="2100" dirty="0" smtClean="0">
              <a:latin typeface="맑은 고딕" pitchFamily="50" charset="-127"/>
              <a:ea typeface="맑은 고딕" pitchFamily="50" charset="-127"/>
            </a:endParaRPr>
          </a:p>
          <a:p>
            <a:pPr lvl="1"/>
            <a:r>
              <a:rPr lang="ko-KR" altLang="en-US" sz="2100" dirty="0" smtClean="0">
                <a:latin typeface="맑은 고딕" pitchFamily="50" charset="-127"/>
                <a:ea typeface="맑은 고딕" pitchFamily="50" charset="-127"/>
              </a:rPr>
              <a:t>배포 후 재구성이 필요할 경우</a:t>
            </a:r>
            <a:endParaRPr lang="en-US" sz="2100" dirty="0" smtClean="0">
              <a:latin typeface="맑은 고딕" pitchFamily="50" charset="-127"/>
              <a:ea typeface="맑은 고딕" pitchFamily="50" charset="-127"/>
            </a:endParaRPr>
          </a:p>
          <a:p>
            <a:pPr lvl="1"/>
            <a:endParaRPr lang="en-US" sz="2100" dirty="0" smtClean="0"/>
          </a:p>
        </p:txBody>
      </p:sp>
      <p:graphicFrame>
        <p:nvGraphicFramePr>
          <p:cNvPr id="1026" name="Object 7"/>
          <p:cNvGraphicFramePr>
            <a:graphicFrameLocks noChangeAspect="1"/>
          </p:cNvGraphicFramePr>
          <p:nvPr/>
        </p:nvGraphicFramePr>
        <p:xfrm>
          <a:off x="7288675" y="1546556"/>
          <a:ext cx="1245825" cy="1196060"/>
        </p:xfrm>
        <a:graphic>
          <a:graphicData uri="http://schemas.openxmlformats.org/presentationml/2006/ole">
            <p:oleObj spid="_x0000_s1026" name="Bitmap Image" r:id="rId4" imgW="1733333" imgH="1762371" progId="PBrush">
              <p:embed/>
            </p:oleObj>
          </a:graphicData>
        </a:graphic>
      </p:graphicFrame>
      <p:pic>
        <p:nvPicPr>
          <p:cNvPr id="1029" name="Picture 9"/>
          <p:cNvPicPr>
            <a:picLocks noChangeAspect="1" noChangeArrowheads="1"/>
          </p:cNvPicPr>
          <p:nvPr/>
        </p:nvPicPr>
        <p:blipFill>
          <a:blip r:embed="rId5"/>
          <a:srcRect t="19119" b="13103"/>
          <a:stretch>
            <a:fillRect/>
          </a:stretch>
        </p:blipFill>
        <p:spPr bwMode="auto">
          <a:xfrm>
            <a:off x="6324500" y="2971800"/>
            <a:ext cx="2743499" cy="1394674"/>
          </a:xfrm>
          <a:prstGeom prst="rect">
            <a:avLst/>
          </a:prstGeom>
          <a:noFill/>
          <a:ln w="38100" algn="ctr">
            <a:noFill/>
            <a:miter lim="800000"/>
            <a:headEnd/>
            <a:tailEnd/>
          </a:ln>
        </p:spPr>
      </p:pic>
      <p:pic>
        <p:nvPicPr>
          <p:cNvPr id="1030" name="Picture 10" descr="xilinx_chip">
            <a:hlinkClick r:id="rId6"/>
          </p:cNvPr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9F9F9"/>
              </a:clrFrom>
              <a:clrTo>
                <a:srgbClr val="F9F9F9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705998" y="1066087"/>
            <a:ext cx="1427632" cy="14297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퀴즈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342900" indent="-342900"/>
            <a:r>
              <a:rPr lang="en-US" dirty="0" smtClean="0"/>
              <a:t>3. 	FPGA </a:t>
            </a:r>
            <a:r>
              <a:rPr lang="ko-KR" altLang="en-US" dirty="0" smtClean="0"/>
              <a:t>어플리케이션이 사용하는 운영체제</a:t>
            </a:r>
            <a:r>
              <a:rPr lang="en-US" dirty="0" smtClean="0"/>
              <a:t> (OS)</a:t>
            </a:r>
            <a:r>
              <a:rPr lang="ko-KR" altLang="en-US" dirty="0" smtClean="0"/>
              <a:t>는</a:t>
            </a:r>
            <a:r>
              <a:rPr lang="en-US" altLang="ko-KR" dirty="0" smtClean="0"/>
              <a:t>?</a:t>
            </a:r>
            <a:endParaRPr lang="en-US" dirty="0" smtClean="0"/>
          </a:p>
          <a:p>
            <a:pPr marL="806450" lvl="1" indent="-457200">
              <a:buFont typeface="+mj-lt"/>
              <a:buAutoNum type="alphaLcPeriod"/>
            </a:pPr>
            <a:r>
              <a:rPr lang="en-US" dirty="0" smtClean="0"/>
              <a:t>Windows FPGA</a:t>
            </a:r>
          </a:p>
          <a:p>
            <a:pPr marL="806450" lvl="1" indent="-457200">
              <a:buFont typeface="+mj-lt"/>
              <a:buAutoNum type="alphaLcPeriod"/>
            </a:pPr>
            <a:r>
              <a:rPr lang="en-US" dirty="0" err="1" smtClean="0"/>
              <a:t>MicroLinux</a:t>
            </a:r>
            <a:endParaRPr lang="en-US" dirty="0" smtClean="0"/>
          </a:p>
          <a:p>
            <a:pPr marL="806450" lvl="1" indent="-457200">
              <a:buFont typeface="+mj-lt"/>
              <a:buAutoNum type="alphaLcPeriod"/>
            </a:pPr>
            <a:r>
              <a:rPr lang="en-US" dirty="0" smtClean="0"/>
              <a:t>Unix</a:t>
            </a:r>
          </a:p>
          <a:p>
            <a:pPr marL="806450" lvl="1" indent="-457200">
              <a:buFont typeface="+mj-lt"/>
              <a:buAutoNum type="alphaLcPeriod"/>
            </a:pPr>
            <a:r>
              <a:rPr lang="en-US" dirty="0" err="1" smtClean="0"/>
              <a:t>PharLap</a:t>
            </a:r>
            <a:endParaRPr lang="en-US" dirty="0" smtClean="0"/>
          </a:p>
          <a:p>
            <a:pPr marL="806450" lvl="1" indent="-457200">
              <a:buFont typeface="+mj-lt"/>
              <a:buAutoNum type="alphaLcPeriod"/>
            </a:pPr>
            <a:r>
              <a:rPr lang="ko-KR" altLang="en-US" dirty="0" smtClean="0"/>
              <a:t>보기 중에 없음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342900" indent="-342900"/>
            <a:r>
              <a:rPr lang="en-US" dirty="0" smtClean="0"/>
              <a:t>4. LabVIEW FPGA</a:t>
            </a:r>
            <a:r>
              <a:rPr lang="ko-KR" altLang="en-US" dirty="0" smtClean="0"/>
              <a:t>를 사용하면 </a:t>
            </a:r>
            <a:r>
              <a:rPr lang="en-US" altLang="ko-KR" dirty="0" smtClean="0"/>
              <a:t>VHDL</a:t>
            </a:r>
            <a:r>
              <a:rPr lang="ko-KR" altLang="en-US" dirty="0" smtClean="0"/>
              <a:t>이나 </a:t>
            </a:r>
            <a:r>
              <a:rPr lang="en-US" altLang="ko-KR" dirty="0" smtClean="0"/>
              <a:t>HDL</a:t>
            </a:r>
            <a:r>
              <a:rPr lang="ko-KR" altLang="en-US" dirty="0" smtClean="0"/>
              <a:t>에 대한 지식없이도 </a:t>
            </a:r>
            <a:r>
              <a:rPr lang="en-US" altLang="ko-KR" dirty="0" smtClean="0"/>
              <a:t>FPGA</a:t>
            </a:r>
            <a:r>
              <a:rPr lang="ko-KR" altLang="en-US" dirty="0" smtClean="0"/>
              <a:t>를 프로그래밍 할 수 있다</a:t>
            </a:r>
            <a:r>
              <a:rPr lang="en-US" altLang="ko-KR" dirty="0" smtClean="0"/>
              <a:t>.</a:t>
            </a:r>
            <a:endParaRPr lang="en-US" dirty="0" smtClean="0"/>
          </a:p>
          <a:p>
            <a:pPr marL="800100" lvl="1" indent="-457200">
              <a:buFont typeface="+mj-lt"/>
              <a:buAutoNum type="alphaLcPeriod"/>
            </a:pPr>
            <a:r>
              <a:rPr lang="ko-KR" altLang="en-US" dirty="0" smtClean="0"/>
              <a:t>참</a:t>
            </a:r>
            <a:endParaRPr lang="en-US" dirty="0" smtClean="0"/>
          </a:p>
          <a:p>
            <a:pPr marL="800100" lvl="1" indent="-457200">
              <a:buFont typeface="+mj-lt"/>
              <a:buAutoNum type="alphaLcPeriod"/>
            </a:pPr>
            <a:r>
              <a:rPr lang="ko-KR" altLang="en-US" dirty="0" smtClean="0"/>
              <a:t>거짓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B. LabVIEW FPGA 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시스템 구성요소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32770" name="Picture 4" descr="Reconfigurable I/O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688482" y="1185840"/>
            <a:ext cx="3576532" cy="2549844"/>
          </a:xfrm>
        </p:spPr>
      </p:pic>
      <p:pic>
        <p:nvPicPr>
          <p:cNvPr id="32771" name="Picture 6" descr="04290415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5549586" y="3429003"/>
            <a:ext cx="2235332" cy="2438853"/>
          </a:xfrm>
        </p:spPr>
      </p:pic>
      <p:sp>
        <p:nvSpPr>
          <p:cNvPr id="12291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357654" y="3886104"/>
            <a:ext cx="4715061" cy="1981751"/>
          </a:xfrm>
        </p:spPr>
        <p:txBody>
          <a:bodyPr rtlCol="0">
            <a:normAutofit fontScale="92500"/>
          </a:bodyPr>
          <a:lstStyle/>
          <a:p>
            <a:pPr defTabSz="914245" fontAlgn="auto">
              <a:lnSpc>
                <a:spcPct val="80000"/>
              </a:lnSpc>
              <a:spcAft>
                <a:spcPts val="0"/>
              </a:spcAft>
              <a:defRPr/>
            </a:pPr>
            <a:r>
              <a:rPr lang="en-US" sz="2400" dirty="0" smtClean="0">
                <a:latin typeface="맑은 고딕" pitchFamily="50" charset="-127"/>
                <a:ea typeface="맑은 고딕" pitchFamily="50" charset="-127"/>
              </a:rPr>
              <a:t>LabVIEW FPGA </a:t>
            </a:r>
            <a:r>
              <a:rPr lang="ko-KR" altLang="en-US" sz="2400" dirty="0" smtClean="0">
                <a:latin typeface="맑은 고딕" pitchFamily="50" charset="-127"/>
                <a:ea typeface="맑은 고딕" pitchFamily="50" charset="-127"/>
              </a:rPr>
              <a:t>사용가능 하드웨어</a:t>
            </a:r>
            <a:endParaRPr lang="en-US" sz="2400" dirty="0" smtClean="0">
              <a:latin typeface="맑은 고딕" pitchFamily="50" charset="-127"/>
              <a:ea typeface="맑은 고딕" pitchFamily="50" charset="-127"/>
            </a:endParaRPr>
          </a:p>
          <a:p>
            <a:pPr marL="233324" lvl="1" indent="-233324" defTabSz="914245" fontAlgn="auto">
              <a:lnSpc>
                <a:spcPct val="8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ko-KR" altLang="en-US" sz="2100" dirty="0" smtClean="0">
                <a:latin typeface="맑은 고딕" pitchFamily="50" charset="-127"/>
                <a:ea typeface="맑은 고딕" pitchFamily="50" charset="-127"/>
              </a:rPr>
              <a:t>플러그인 재구성 가능한</a:t>
            </a:r>
            <a:r>
              <a:rPr lang="en-US" sz="2100" dirty="0" smtClean="0">
                <a:latin typeface="맑은 고딕" pitchFamily="50" charset="-127"/>
                <a:ea typeface="맑은 고딕" pitchFamily="50" charset="-127"/>
              </a:rPr>
              <a:t> I/O (RIO) </a:t>
            </a:r>
            <a:r>
              <a:rPr lang="ko-KR" altLang="en-US" sz="2100" dirty="0" smtClean="0">
                <a:latin typeface="맑은 고딕" pitchFamily="50" charset="-127"/>
                <a:ea typeface="맑은 고딕" pitchFamily="50" charset="-127"/>
              </a:rPr>
              <a:t>보드</a:t>
            </a:r>
            <a:endParaRPr lang="en-US" sz="2100" dirty="0" smtClean="0">
              <a:latin typeface="맑은 고딕" pitchFamily="50" charset="-127"/>
              <a:ea typeface="맑은 고딕" pitchFamily="50" charset="-127"/>
            </a:endParaRPr>
          </a:p>
          <a:p>
            <a:pPr marL="233324" lvl="1" indent="-233324" defTabSz="914245" fontAlgn="auto">
              <a:lnSpc>
                <a:spcPct val="8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100" dirty="0" err="1" smtClean="0">
                <a:latin typeface="맑은 고딕" pitchFamily="50" charset="-127"/>
                <a:ea typeface="맑은 고딕" pitchFamily="50" charset="-127"/>
              </a:rPr>
              <a:t>CompactRIO</a:t>
            </a:r>
            <a:r>
              <a:rPr lang="en-US" sz="2100" dirty="0" smtClean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100" dirty="0" err="1" smtClean="0">
                <a:latin typeface="맑은 고딕" pitchFamily="50" charset="-127"/>
                <a:ea typeface="맑은 고딕" pitchFamily="50" charset="-127"/>
              </a:rPr>
              <a:t>모듈형</a:t>
            </a:r>
            <a:r>
              <a:rPr lang="ko-KR" altLang="en-US" sz="2100" dirty="0" smtClean="0">
                <a:latin typeface="맑은 고딕" pitchFamily="50" charset="-127"/>
                <a:ea typeface="맑은 고딕" pitchFamily="50" charset="-127"/>
              </a:rPr>
              <a:t> 재구성 가능한 </a:t>
            </a:r>
            <a:r>
              <a:rPr lang="en-US" sz="2100" dirty="0" smtClean="0">
                <a:latin typeface="맑은 고딕" pitchFamily="50" charset="-127"/>
                <a:ea typeface="맑은 고딕" pitchFamily="50" charset="-127"/>
              </a:rPr>
              <a:t> I/O </a:t>
            </a:r>
            <a:r>
              <a:rPr lang="ko-KR" altLang="en-US" sz="2100" dirty="0" smtClean="0">
                <a:latin typeface="맑은 고딕" pitchFamily="50" charset="-127"/>
                <a:ea typeface="맑은 고딕" pitchFamily="50" charset="-127"/>
              </a:rPr>
              <a:t>시스템</a:t>
            </a:r>
            <a:endParaRPr lang="en-US" sz="2100" dirty="0" smtClean="0">
              <a:latin typeface="맑은 고딕" pitchFamily="50" charset="-127"/>
              <a:ea typeface="맑은 고딕" pitchFamily="50" charset="-127"/>
            </a:endParaRPr>
          </a:p>
          <a:p>
            <a:pPr marL="233324" lvl="1" indent="-233324" defTabSz="914245" fontAlgn="auto">
              <a:lnSpc>
                <a:spcPct val="8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100" dirty="0" smtClean="0">
                <a:latin typeface="맑은 고딕" pitchFamily="50" charset="-127"/>
                <a:ea typeface="맑은 고딕" pitchFamily="50" charset="-127"/>
              </a:rPr>
              <a:t>Compact Vision </a:t>
            </a:r>
            <a:r>
              <a:rPr lang="ko-KR" altLang="en-US" sz="2100" dirty="0" smtClean="0">
                <a:latin typeface="맑은 고딕" pitchFamily="50" charset="-127"/>
                <a:ea typeface="맑은 고딕" pitchFamily="50" charset="-127"/>
              </a:rPr>
              <a:t>시스템</a:t>
            </a:r>
            <a:endParaRPr lang="en-US" sz="2100" dirty="0" smtClean="0">
              <a:latin typeface="맑은 고딕" pitchFamily="50" charset="-127"/>
              <a:ea typeface="맑은 고딕" pitchFamily="50" charset="-127"/>
            </a:endParaRPr>
          </a:p>
          <a:p>
            <a:pPr marL="233324" lvl="1" indent="-233324" defTabSz="914245" fontAlgn="auto">
              <a:lnSpc>
                <a:spcPct val="8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100" dirty="0" smtClean="0">
                <a:latin typeface="맑은 고딕" pitchFamily="50" charset="-127"/>
                <a:ea typeface="맑은 고딕" pitchFamily="50" charset="-127"/>
              </a:rPr>
              <a:t>IF-RIO</a:t>
            </a:r>
          </a:p>
        </p:txBody>
      </p:sp>
      <p:sp>
        <p:nvSpPr>
          <p:cNvPr id="12293" name="Rectangle 5"/>
          <p:cNvSpPr>
            <a:spLocks noChangeArrowheads="1"/>
          </p:cNvSpPr>
          <p:nvPr/>
        </p:nvSpPr>
        <p:spPr bwMode="auto">
          <a:xfrm>
            <a:off x="4800004" y="1365467"/>
            <a:ext cx="3886498" cy="21336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16" tIns="45708" rIns="91416" bIns="45708"/>
          <a:lstStyle/>
          <a:p>
            <a:pPr marL="231897" indent="-231897" defTabSz="914290" eaLnBrk="0" hangingPunct="0">
              <a:spcBef>
                <a:spcPct val="20000"/>
              </a:spcBef>
              <a:defRPr/>
            </a:pPr>
            <a:r>
              <a:rPr lang="en-US" sz="2400" b="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LabVIEW FPGA Module</a:t>
            </a:r>
          </a:p>
          <a:p>
            <a:pPr marL="274638" indent="-274638" defTabSz="914290" eaLnBrk="0" hangingPunct="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b="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FPGA </a:t>
            </a:r>
            <a:r>
              <a:rPr lang="ko-KR" altLang="en-US" b="0" dirty="0" err="1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타겟의</a:t>
            </a:r>
            <a:r>
              <a:rPr lang="ko-KR" altLang="en-US" b="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b="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VI</a:t>
            </a:r>
            <a:r>
              <a:rPr lang="ko-KR" altLang="en-US" b="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를 개발하기 위한 소프트웨어</a:t>
            </a:r>
            <a:endParaRPr lang="en-US" b="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274638" indent="-274638" defTabSz="914290" eaLnBrk="0" hangingPunct="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ko-KR" altLang="en-US" b="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호스트 </a:t>
            </a:r>
            <a:r>
              <a:rPr lang="en-US" altLang="ko-KR" b="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PC</a:t>
            </a:r>
            <a:r>
              <a:rPr lang="ko-KR" altLang="en-US" b="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와 </a:t>
            </a:r>
            <a:r>
              <a:rPr lang="en-US" altLang="ko-KR" b="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FPGA </a:t>
            </a:r>
            <a:r>
              <a:rPr lang="ko-KR" altLang="en-US" b="0" dirty="0" err="1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타겟간의</a:t>
            </a:r>
            <a:r>
              <a:rPr lang="ko-KR" altLang="en-US" b="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연동을 위한 </a:t>
            </a:r>
            <a:r>
              <a:rPr lang="en-US" altLang="ko-KR" b="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VI</a:t>
            </a:r>
            <a:endParaRPr lang="en-US" sz="1800" b="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측정 시스템의 구성요소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4818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기존 시스템의 구성 </a:t>
            </a:r>
            <a:r>
              <a:rPr lang="en-US" altLang="ko-KR" dirty="0" smtClean="0">
                <a:latin typeface="맑은 고딕" pitchFamily="50" charset="-127"/>
                <a:ea typeface="맑은 고딕" pitchFamily="50" charset="-127"/>
              </a:rPr>
              <a:t>3 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요소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  <a:p>
            <a:pPr lvl="1"/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컴퓨터상의 어플리케이션 소프트웨어</a:t>
            </a:r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 (LabVIEW)</a:t>
            </a:r>
          </a:p>
          <a:p>
            <a:pPr lvl="1"/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하드웨어와 인터페이스를 위한 드라이버 소프트웨어</a:t>
            </a:r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 (NI-</a:t>
            </a:r>
            <a:r>
              <a:rPr lang="en-US" dirty="0" err="1" smtClean="0">
                <a:latin typeface="맑은 고딕" pitchFamily="50" charset="-127"/>
                <a:ea typeface="맑은 고딕" pitchFamily="50" charset="-127"/>
              </a:rPr>
              <a:t>DAQmx</a:t>
            </a:r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)</a:t>
            </a:r>
          </a:p>
          <a:p>
            <a:pPr lvl="1"/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I/O 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하드웨어</a:t>
            </a:r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 (M 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시리즈</a:t>
            </a:r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 MIO)</a:t>
            </a:r>
          </a:p>
        </p:txBody>
      </p:sp>
      <p:graphicFrame>
        <p:nvGraphicFramePr>
          <p:cNvPr id="10" name="Diagram 9"/>
          <p:cNvGraphicFramePr/>
          <p:nvPr/>
        </p:nvGraphicFramePr>
        <p:xfrm>
          <a:off x="351693" y="4200088"/>
          <a:ext cx="5078675" cy="124879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11" name="Diagram 10"/>
          <p:cNvGraphicFramePr/>
          <p:nvPr/>
        </p:nvGraphicFramePr>
        <p:xfrm>
          <a:off x="5644959" y="3779494"/>
          <a:ext cx="3191061" cy="213152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defTabSz="914245" fontAlgn="auto">
              <a:spcAft>
                <a:spcPts val="0"/>
              </a:spcAft>
              <a:defRPr/>
            </a:pPr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LabVIEW FPGA 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기반 측정 시스템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6866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228600" indent="-228600">
              <a:buFont typeface="Arial" pitchFamily="34" charset="0"/>
              <a:buChar char="•"/>
            </a:pPr>
            <a:r>
              <a:rPr lang="ko-KR" altLang="en-US" sz="2400" dirty="0" smtClean="0">
                <a:latin typeface="맑은 고딕" pitchFamily="50" charset="-127"/>
                <a:ea typeface="맑은 고딕" pitchFamily="50" charset="-127"/>
              </a:rPr>
              <a:t>컴퓨터상의 어플리케이션 소프트웨어</a:t>
            </a:r>
            <a:r>
              <a:rPr lang="en-US" sz="2400" dirty="0" smtClean="0">
                <a:latin typeface="맑은 고딕" pitchFamily="50" charset="-127"/>
                <a:ea typeface="맑은 고딕" pitchFamily="50" charset="-127"/>
              </a:rPr>
              <a:t> (LabVIEW)</a:t>
            </a:r>
          </a:p>
          <a:p>
            <a:pPr marL="228600" indent="-228600">
              <a:buFont typeface="Arial" pitchFamily="34" charset="0"/>
              <a:buChar char="•"/>
            </a:pPr>
            <a:r>
              <a:rPr lang="ko-KR" altLang="en-US" sz="2400" dirty="0" smtClean="0">
                <a:latin typeface="맑은 고딕" pitchFamily="50" charset="-127"/>
                <a:ea typeface="맑은 고딕" pitchFamily="50" charset="-127"/>
              </a:rPr>
              <a:t>사용자 정의 하드웨어 기능</a:t>
            </a:r>
            <a:r>
              <a:rPr lang="en-US" sz="2400" dirty="0" smtClean="0">
                <a:latin typeface="맑은 고딕" pitchFamily="50" charset="-127"/>
                <a:ea typeface="맑은 고딕" pitchFamily="50" charset="-127"/>
              </a:rPr>
              <a:t> (LabVIEW FPGA)</a:t>
            </a:r>
          </a:p>
          <a:p>
            <a:pPr marL="228600" indent="-228600">
              <a:buFont typeface="Arial" pitchFamily="34" charset="0"/>
              <a:buChar char="•"/>
            </a:pPr>
            <a:r>
              <a:rPr lang="ko-KR" altLang="en-US" sz="2400" dirty="0" smtClean="0">
                <a:latin typeface="맑은 고딕" pitchFamily="50" charset="-127"/>
                <a:ea typeface="맑은 고딕" pitchFamily="50" charset="-127"/>
              </a:rPr>
              <a:t>디바이스의 </a:t>
            </a:r>
            <a:r>
              <a:rPr lang="en-US" sz="2400" dirty="0" smtClean="0">
                <a:latin typeface="맑은 고딕" pitchFamily="50" charset="-127"/>
                <a:ea typeface="맑은 고딕" pitchFamily="50" charset="-127"/>
              </a:rPr>
              <a:t>LabVIEW</a:t>
            </a:r>
            <a:r>
              <a:rPr lang="ko-KR" altLang="en-US" sz="2400" dirty="0" smtClean="0">
                <a:latin typeface="맑은 고딕" pitchFamily="50" charset="-127"/>
                <a:ea typeface="맑은 고딕" pitchFamily="50" charset="-127"/>
              </a:rPr>
              <a:t>와 인터페이스하기 위한 드라이버 소프트웨어</a:t>
            </a:r>
            <a:r>
              <a:rPr lang="en-US" sz="2400" dirty="0" smtClean="0">
                <a:latin typeface="맑은 고딕" pitchFamily="50" charset="-127"/>
                <a:ea typeface="맑은 고딕" pitchFamily="50" charset="-127"/>
              </a:rPr>
              <a:t>  (NI-RIO)</a:t>
            </a:r>
          </a:p>
          <a:p>
            <a:pPr marL="228600" indent="-228600">
              <a:buFont typeface="Arial" pitchFamily="34" charset="0"/>
              <a:buChar char="•"/>
            </a:pPr>
            <a:r>
              <a:rPr lang="ko-KR" altLang="en-US" sz="2400" dirty="0" smtClean="0">
                <a:latin typeface="맑은 고딕" pitchFamily="50" charset="-127"/>
                <a:ea typeface="맑은 고딕" pitchFamily="50" charset="-127"/>
              </a:rPr>
              <a:t>재구성 가능한</a:t>
            </a:r>
            <a:r>
              <a:rPr lang="en-US" sz="2400" dirty="0" smtClean="0">
                <a:latin typeface="맑은 고딕" pitchFamily="50" charset="-127"/>
                <a:ea typeface="맑은 고딕" pitchFamily="50" charset="-127"/>
              </a:rPr>
              <a:t> I/O </a:t>
            </a:r>
            <a:r>
              <a:rPr lang="ko-KR" altLang="en-US" sz="2400" dirty="0" smtClean="0">
                <a:latin typeface="맑은 고딕" pitchFamily="50" charset="-127"/>
                <a:ea typeface="맑은 고딕" pitchFamily="50" charset="-127"/>
              </a:rPr>
              <a:t>하드웨어</a:t>
            </a:r>
            <a:r>
              <a:rPr lang="en-US" sz="2400" dirty="0" smtClean="0">
                <a:latin typeface="맑은 고딕" pitchFamily="50" charset="-127"/>
                <a:ea typeface="맑은 고딕" pitchFamily="50" charset="-127"/>
              </a:rPr>
              <a:t> (R </a:t>
            </a:r>
            <a:r>
              <a:rPr lang="ko-KR" altLang="en-US" sz="2400" dirty="0" smtClean="0">
                <a:latin typeface="맑은 고딕" pitchFamily="50" charset="-127"/>
                <a:ea typeface="맑은 고딕" pitchFamily="50" charset="-127"/>
              </a:rPr>
              <a:t>시리즈</a:t>
            </a:r>
            <a:r>
              <a:rPr lang="en-US" sz="2400" dirty="0" smtClean="0">
                <a:latin typeface="맑은 고딕" pitchFamily="50" charset="-127"/>
                <a:ea typeface="맑은 고딕" pitchFamily="50" charset="-127"/>
              </a:rPr>
              <a:t>)</a:t>
            </a:r>
          </a:p>
        </p:txBody>
      </p:sp>
      <p:graphicFrame>
        <p:nvGraphicFramePr>
          <p:cNvPr id="10" name="Diagram 9"/>
          <p:cNvGraphicFramePr/>
          <p:nvPr/>
        </p:nvGraphicFramePr>
        <p:xfrm>
          <a:off x="351693" y="4200088"/>
          <a:ext cx="5078675" cy="124879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11" name="Diagram 10"/>
          <p:cNvGraphicFramePr/>
          <p:nvPr/>
        </p:nvGraphicFramePr>
        <p:xfrm>
          <a:off x="5644959" y="3779494"/>
          <a:ext cx="3191061" cy="213152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1" name="Group 5"/>
          <p:cNvGrpSpPr>
            <a:grpSpLocks/>
          </p:cNvGrpSpPr>
          <p:nvPr/>
        </p:nvGrpSpPr>
        <p:grpSpPr bwMode="auto">
          <a:xfrm>
            <a:off x="5501898" y="4200086"/>
            <a:ext cx="1591557" cy="1542742"/>
            <a:chOff x="265" y="2805"/>
            <a:chExt cx="1003" cy="972"/>
          </a:xfrm>
        </p:grpSpPr>
        <p:pic>
          <p:nvPicPr>
            <p:cNvPr id="2070" name="Picture 6" descr="NI1455_angle"/>
            <p:cNvPicPr>
              <a:picLocks noChangeAspect="1" noChangeArrowheads="1"/>
            </p:cNvPicPr>
            <p:nvPr/>
          </p:nvPicPr>
          <p:blipFill>
            <a:blip r:embed="rId4" cstate="print">
              <a:lum bright="30000"/>
            </a:blip>
            <a:srcRect/>
            <a:stretch>
              <a:fillRect/>
            </a:stretch>
          </p:blipFill>
          <p:spPr bwMode="auto">
            <a:xfrm>
              <a:off x="500" y="2805"/>
              <a:ext cx="543" cy="68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071" name="Text Box 7"/>
            <p:cNvSpPr txBox="1">
              <a:spLocks noChangeArrowheads="1"/>
            </p:cNvSpPr>
            <p:nvPr/>
          </p:nvSpPr>
          <p:spPr bwMode="auto">
            <a:xfrm>
              <a:off x="265" y="3404"/>
              <a:ext cx="1003" cy="3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8253" tIns="49126" rIns="98253" bIns="49126">
              <a:spAutoFit/>
            </a:bodyPr>
            <a:lstStyle/>
            <a:p>
              <a:pPr algn="ctr" defTabSz="914291" eaLnBrk="0" hangingPunct="0"/>
              <a:r>
                <a:rPr lang="en-US" sz="1600" dirty="0">
                  <a:solidFill>
                    <a:schemeClr val="tx1"/>
                  </a:solidFill>
                  <a:latin typeface="맑은 고딕" pitchFamily="50" charset="-127"/>
                  <a:ea typeface="맑은 고딕" pitchFamily="50" charset="-127"/>
                </a:rPr>
                <a:t>Compact Vision </a:t>
              </a:r>
              <a:r>
                <a:rPr lang="ko-KR" altLang="en-US" sz="1600" dirty="0" smtClean="0">
                  <a:solidFill>
                    <a:schemeClr val="tx1"/>
                  </a:solidFill>
                  <a:latin typeface="맑은 고딕" pitchFamily="50" charset="-127"/>
                  <a:ea typeface="맑은 고딕" pitchFamily="50" charset="-127"/>
                </a:rPr>
                <a:t>시스템</a:t>
              </a:r>
              <a:endParaRPr lang="en-US" sz="16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endParaRPr>
            </a:p>
          </p:txBody>
        </p:sp>
      </p:grpSp>
      <p:sp>
        <p:nvSpPr>
          <p:cNvPr id="2052" name="Rectangle 8"/>
          <p:cNvSpPr>
            <a:spLocks noChangeArrowheads="1"/>
          </p:cNvSpPr>
          <p:nvPr/>
        </p:nvSpPr>
        <p:spPr bwMode="auto">
          <a:xfrm>
            <a:off x="138591" y="525742"/>
            <a:ext cx="9144000" cy="5810900"/>
          </a:xfrm>
          <a:prstGeom prst="rect">
            <a:avLst/>
          </a:prstGeom>
          <a:noFill/>
          <a:ln w="12700" cap="rnd">
            <a:noFill/>
            <a:miter lim="800000"/>
            <a:headEnd type="none" w="sm" len="sm"/>
            <a:tailEnd type="none" w="sm" len="sm"/>
          </a:ln>
        </p:spPr>
        <p:txBody>
          <a:bodyPr wrap="none" lIns="85077" tIns="42539" rIns="85077" bIns="42539" anchor="ctr"/>
          <a:lstStyle/>
          <a:p>
            <a:pPr algn="ctr" eaLnBrk="0" hangingPunct="0"/>
            <a:endParaRPr lang="en-US"/>
          </a:p>
        </p:txBody>
      </p:sp>
      <p:pic>
        <p:nvPicPr>
          <p:cNvPr id="2053" name="Picture 11" descr="FPGA Logo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142818" y="1746629"/>
            <a:ext cx="946291" cy="9594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054" name="Group 12"/>
          <p:cNvGrpSpPr>
            <a:grpSpLocks/>
          </p:cNvGrpSpPr>
          <p:nvPr/>
        </p:nvGrpSpPr>
        <p:grpSpPr bwMode="auto">
          <a:xfrm>
            <a:off x="3928225" y="4200089"/>
            <a:ext cx="1593047" cy="1712261"/>
            <a:chOff x="199" y="2864"/>
            <a:chExt cx="1004" cy="1079"/>
          </a:xfrm>
        </p:grpSpPr>
        <p:pic>
          <p:nvPicPr>
            <p:cNvPr id="2068" name="Picture 13" descr="PCI_7831R"/>
            <p:cNvPicPr>
              <a:picLocks noChangeAspect="1" noChangeArrowheads="1"/>
            </p:cNvPicPr>
            <p:nvPr/>
          </p:nvPicPr>
          <p:blipFill>
            <a:blip r:embed="rId6" cstate="print">
              <a:lum bright="20000"/>
            </a:blip>
            <a:srcRect/>
            <a:stretch>
              <a:fillRect/>
            </a:stretch>
          </p:blipFill>
          <p:spPr bwMode="auto">
            <a:xfrm>
              <a:off x="199" y="2864"/>
              <a:ext cx="923" cy="6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069" name="Text Box 14"/>
            <p:cNvSpPr txBox="1">
              <a:spLocks noChangeArrowheads="1"/>
            </p:cNvSpPr>
            <p:nvPr/>
          </p:nvSpPr>
          <p:spPr bwMode="auto">
            <a:xfrm>
              <a:off x="216" y="3415"/>
              <a:ext cx="987" cy="5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8253" tIns="49126" rIns="98253" bIns="49126">
              <a:spAutoFit/>
            </a:bodyPr>
            <a:lstStyle/>
            <a:p>
              <a:pPr algn="ctr" defTabSz="914291" eaLnBrk="0" hangingPunct="0"/>
              <a:r>
                <a:rPr lang="en-US" sz="1600" dirty="0">
                  <a:solidFill>
                    <a:schemeClr val="tx1"/>
                  </a:solidFill>
                  <a:latin typeface="맑은 고딕" pitchFamily="50" charset="-127"/>
                  <a:ea typeface="맑은 고딕" pitchFamily="50" charset="-127"/>
                </a:rPr>
                <a:t>PCI R </a:t>
              </a:r>
              <a:r>
                <a:rPr lang="ko-KR" altLang="en-US" sz="1600" dirty="0" smtClean="0">
                  <a:solidFill>
                    <a:schemeClr val="tx1"/>
                  </a:solidFill>
                  <a:latin typeface="맑은 고딕" pitchFamily="50" charset="-127"/>
                  <a:ea typeface="맑은 고딕" pitchFamily="50" charset="-127"/>
                </a:rPr>
                <a:t>시리즈</a:t>
              </a:r>
              <a:r>
                <a:rPr lang="en-US" sz="1600" dirty="0" smtClean="0">
                  <a:solidFill>
                    <a:schemeClr val="tx1"/>
                  </a:solidFill>
                  <a:latin typeface="맑은 고딕" pitchFamily="50" charset="-127"/>
                  <a:ea typeface="맑은 고딕" pitchFamily="50" charset="-127"/>
                </a:rPr>
                <a:t> </a:t>
              </a:r>
              <a:r>
                <a:rPr lang="ko-KR" altLang="en-US" sz="1600" dirty="0" smtClean="0">
                  <a:solidFill>
                    <a:schemeClr val="tx1"/>
                  </a:solidFill>
                  <a:latin typeface="맑은 고딕" pitchFamily="50" charset="-127"/>
                  <a:ea typeface="맑은 고딕" pitchFamily="50" charset="-127"/>
                </a:rPr>
                <a:t>인텔리전트</a:t>
              </a:r>
              <a:r>
                <a:rPr lang="en-US" sz="1600" dirty="0" smtClean="0">
                  <a:solidFill>
                    <a:schemeClr val="tx1"/>
                  </a:solidFill>
                  <a:latin typeface="맑은 고딕" pitchFamily="50" charset="-127"/>
                  <a:ea typeface="맑은 고딕" pitchFamily="50" charset="-127"/>
                </a:rPr>
                <a:t> </a:t>
              </a:r>
              <a:r>
                <a:rPr lang="en-US" sz="1600" dirty="0">
                  <a:solidFill>
                    <a:schemeClr val="tx1"/>
                  </a:solidFill>
                  <a:latin typeface="맑은 고딕" pitchFamily="50" charset="-127"/>
                  <a:ea typeface="맑은 고딕" pitchFamily="50" charset="-127"/>
                </a:rPr>
                <a:t>DAQ</a:t>
              </a:r>
            </a:p>
          </p:txBody>
        </p:sp>
      </p:grpSp>
      <p:graphicFrame>
        <p:nvGraphicFramePr>
          <p:cNvPr id="2050" name="Object 16"/>
          <p:cNvGraphicFramePr>
            <a:graphicFrameLocks noChangeAspect="1"/>
          </p:cNvGraphicFramePr>
          <p:nvPr/>
        </p:nvGraphicFramePr>
        <p:xfrm>
          <a:off x="780877" y="4200087"/>
          <a:ext cx="1350141" cy="830963"/>
        </p:xfrm>
        <a:graphic>
          <a:graphicData uri="http://schemas.openxmlformats.org/presentationml/2006/ole">
            <p:oleObj spid="_x0000_s2050" name="Bitmap Image" r:id="rId7" imgW="5121084" imgH="3215238" progId="PBrush">
              <p:embed/>
            </p:oleObj>
          </a:graphicData>
        </a:graphic>
      </p:graphicFrame>
      <p:sp>
        <p:nvSpPr>
          <p:cNvPr id="2055" name="Text Box 17"/>
          <p:cNvSpPr txBox="1">
            <a:spLocks noChangeArrowheads="1"/>
          </p:cNvSpPr>
          <p:nvPr/>
        </p:nvSpPr>
        <p:spPr bwMode="auto">
          <a:xfrm>
            <a:off x="7075574" y="5181471"/>
            <a:ext cx="1286062" cy="3008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17" tIns="45708" rIns="91417" bIns="45708">
            <a:spAutoFit/>
          </a:bodyPr>
          <a:lstStyle/>
          <a:p>
            <a:pPr algn="ctr" defTabSz="914368" eaLnBrk="0" hangingPunct="0"/>
            <a:r>
              <a:rPr lang="en-US" sz="14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IF-RIO</a:t>
            </a:r>
            <a:endParaRPr lang="en-US" sz="140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grpSp>
        <p:nvGrpSpPr>
          <p:cNvPr id="2056" name="Group 18"/>
          <p:cNvGrpSpPr>
            <a:grpSpLocks/>
          </p:cNvGrpSpPr>
          <p:nvPr/>
        </p:nvGrpSpPr>
        <p:grpSpPr bwMode="auto">
          <a:xfrm>
            <a:off x="2354550" y="4200089"/>
            <a:ext cx="1567713" cy="1697597"/>
            <a:chOff x="1159" y="2520"/>
            <a:chExt cx="987" cy="1070"/>
          </a:xfrm>
        </p:grpSpPr>
        <p:pic>
          <p:nvPicPr>
            <p:cNvPr id="2066" name="Picture 19" descr="PXI_7831R"/>
            <p:cNvPicPr>
              <a:picLocks noChangeAspect="1" noChangeArrowheads="1"/>
            </p:cNvPicPr>
            <p:nvPr/>
          </p:nvPicPr>
          <p:blipFill>
            <a:blip r:embed="rId8" cstate="print">
              <a:lum bright="20000"/>
            </a:blip>
            <a:srcRect/>
            <a:stretch>
              <a:fillRect/>
            </a:stretch>
          </p:blipFill>
          <p:spPr bwMode="auto">
            <a:xfrm>
              <a:off x="1326" y="2520"/>
              <a:ext cx="588" cy="5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067" name="Text Box 20"/>
            <p:cNvSpPr txBox="1">
              <a:spLocks noChangeArrowheads="1"/>
            </p:cNvSpPr>
            <p:nvPr/>
          </p:nvSpPr>
          <p:spPr bwMode="auto">
            <a:xfrm>
              <a:off x="1159" y="3062"/>
              <a:ext cx="987" cy="5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8253" tIns="49126" rIns="98253" bIns="49126">
              <a:spAutoFit/>
            </a:bodyPr>
            <a:lstStyle/>
            <a:p>
              <a:pPr algn="ctr" defTabSz="914368" eaLnBrk="0" hangingPunct="0"/>
              <a:r>
                <a:rPr lang="en-US" sz="1600" dirty="0">
                  <a:solidFill>
                    <a:schemeClr val="tx1"/>
                  </a:solidFill>
                  <a:latin typeface="맑은 고딕" pitchFamily="50" charset="-127"/>
                  <a:ea typeface="맑은 고딕" pitchFamily="50" charset="-127"/>
                </a:rPr>
                <a:t>PXI R </a:t>
              </a:r>
              <a:r>
                <a:rPr lang="ko-KR" altLang="en-US" sz="1600" dirty="0" smtClean="0">
                  <a:solidFill>
                    <a:schemeClr val="tx1"/>
                  </a:solidFill>
                  <a:latin typeface="맑은 고딕" pitchFamily="50" charset="-127"/>
                  <a:ea typeface="맑은 고딕" pitchFamily="50" charset="-127"/>
                </a:rPr>
                <a:t>시리즈</a:t>
              </a:r>
              <a:r>
                <a:rPr lang="en-US" sz="1600" dirty="0" smtClean="0">
                  <a:solidFill>
                    <a:schemeClr val="tx1"/>
                  </a:solidFill>
                  <a:latin typeface="맑은 고딕" pitchFamily="50" charset="-127"/>
                  <a:ea typeface="맑은 고딕" pitchFamily="50" charset="-127"/>
                </a:rPr>
                <a:t> </a:t>
              </a:r>
              <a:r>
                <a:rPr lang="ko-KR" altLang="en-US" sz="1600" dirty="0" smtClean="0">
                  <a:solidFill>
                    <a:schemeClr val="tx1"/>
                  </a:solidFill>
                  <a:latin typeface="맑은 고딕" pitchFamily="50" charset="-127"/>
                  <a:ea typeface="맑은 고딕" pitchFamily="50" charset="-127"/>
                </a:rPr>
                <a:t>인텔리전트</a:t>
              </a:r>
              <a:r>
                <a:rPr lang="en-US" sz="1600" dirty="0" smtClean="0">
                  <a:solidFill>
                    <a:schemeClr val="tx1"/>
                  </a:solidFill>
                  <a:latin typeface="맑은 고딕" pitchFamily="50" charset="-127"/>
                  <a:ea typeface="맑은 고딕" pitchFamily="50" charset="-127"/>
                </a:rPr>
                <a:t> </a:t>
              </a:r>
              <a:r>
                <a:rPr lang="en-US" sz="1600" dirty="0">
                  <a:solidFill>
                    <a:schemeClr val="tx1"/>
                  </a:solidFill>
                  <a:latin typeface="맑은 고딕" pitchFamily="50" charset="-127"/>
                  <a:ea typeface="맑은 고딕" pitchFamily="50" charset="-127"/>
                </a:rPr>
                <a:t>DAQ</a:t>
              </a:r>
            </a:p>
          </p:txBody>
        </p:sp>
      </p:grpSp>
      <p:pic>
        <p:nvPicPr>
          <p:cNvPr id="2064" name="Picture 19" descr="ifrio.jpg"/>
          <p:cNvPicPr>
            <a:picLocks noChangeAspect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7004042" y="4270187"/>
            <a:ext cx="1372495" cy="981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65" name="TextBox 23"/>
          <p:cNvSpPr txBox="1">
            <a:spLocks noChangeArrowheads="1"/>
          </p:cNvSpPr>
          <p:nvPr/>
        </p:nvSpPr>
        <p:spPr bwMode="auto">
          <a:xfrm>
            <a:off x="609600" y="5105400"/>
            <a:ext cx="1629274" cy="3321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5077" tIns="42539" rIns="85077" bIns="42539">
            <a:spAutoFit/>
          </a:bodyPr>
          <a:lstStyle/>
          <a:p>
            <a:pPr algn="ctr" eaLnBrk="0" hangingPunct="0"/>
            <a:r>
              <a:rPr lang="en-US" sz="1600" dirty="0" err="1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CompactRIO</a:t>
            </a:r>
            <a:endParaRPr lang="en-US" sz="160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058" name="Title 1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LabVIEW FPGA </a:t>
            </a:r>
            <a:r>
              <a:rPr lang="ko-KR" altLang="en-US" dirty="0" err="1" smtClean="0">
                <a:latin typeface="맑은 고딕" pitchFamily="50" charset="-127"/>
                <a:ea typeface="맑은 고딕" pitchFamily="50" charset="-127"/>
              </a:rPr>
              <a:t>타겟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24" name="Straight Arrow Connector 23"/>
          <p:cNvCxnSpPr>
            <a:stCxn id="2055" idx="2"/>
            <a:endCxn id="2060" idx="0"/>
          </p:cNvCxnSpPr>
          <p:nvPr/>
        </p:nvCxnSpPr>
        <p:spPr>
          <a:xfrm rot="5400000">
            <a:off x="2259533" y="1842912"/>
            <a:ext cx="1493980" cy="322036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>
            <a:stCxn id="2055" idx="2"/>
            <a:endCxn id="2062" idx="0"/>
          </p:cNvCxnSpPr>
          <p:nvPr/>
        </p:nvCxnSpPr>
        <p:spPr>
          <a:xfrm rot="5400000">
            <a:off x="3104488" y="2687868"/>
            <a:ext cx="1493980" cy="153045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>
            <a:stCxn id="2053" idx="2"/>
          </p:cNvCxnSpPr>
          <p:nvPr/>
        </p:nvCxnSpPr>
        <p:spPr>
          <a:xfrm rot="16200000" flipH="1">
            <a:off x="3877496" y="3444574"/>
            <a:ext cx="1509170" cy="3223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>
            <a:stCxn id="2055" idx="2"/>
            <a:endCxn id="2066" idx="0"/>
          </p:cNvCxnSpPr>
          <p:nvPr/>
        </p:nvCxnSpPr>
        <p:spPr>
          <a:xfrm rot="16200000" flipH="1">
            <a:off x="4713927" y="2608887"/>
            <a:ext cx="1493980" cy="168842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>
            <a:stCxn id="2055" idx="2"/>
          </p:cNvCxnSpPr>
          <p:nvPr/>
        </p:nvCxnSpPr>
        <p:spPr>
          <a:xfrm rot="16200000" flipH="1">
            <a:off x="5421039" y="1901777"/>
            <a:ext cx="1493980" cy="310264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62210" name="Picture 2" descr="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66129" y="1904352"/>
            <a:ext cx="2914874" cy="21000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986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맞춤 하드웨어에 대한 기존 접근방식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6" name="Text Placeholder 15"/>
          <p:cNvSpPr>
            <a:spLocks noGrp="1"/>
          </p:cNvSpPr>
          <p:nvPr>
            <p:ph type="body" sz="half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lvl="1"/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하드웨어 설계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  <a:p>
            <a:pPr lvl="1"/>
            <a:r>
              <a:rPr lang="ko-KR" altLang="en-US" dirty="0" err="1" smtClean="0">
                <a:latin typeface="맑은 고딕" pitchFamily="50" charset="-127"/>
                <a:ea typeface="맑은 고딕" pitchFamily="50" charset="-127"/>
              </a:rPr>
              <a:t>프로토타입</a:t>
            </a:r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 A 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구축</a:t>
            </a:r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/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테스트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  <a:p>
            <a:pPr lvl="1"/>
            <a:r>
              <a:rPr lang="ko-KR" altLang="en-US" dirty="0" err="1" smtClean="0">
                <a:latin typeface="맑은 고딕" pitchFamily="50" charset="-127"/>
                <a:ea typeface="맑은 고딕" pitchFamily="50" charset="-127"/>
              </a:rPr>
              <a:t>프로토타입</a:t>
            </a:r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 B 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구축</a:t>
            </a:r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/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테스트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  <a:p>
            <a:pPr lvl="1"/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소프트웨어 디자인</a:t>
            </a:r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/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코딩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  <a:p>
            <a:pPr lvl="1"/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소프트웨어 테스트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  <a:p>
            <a:pPr lvl="1"/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시스템 테스트</a:t>
            </a:r>
            <a:r>
              <a:rPr lang="en-US" altLang="ko-KR" dirty="0" smtClean="0">
                <a:latin typeface="맑은 고딕" pitchFamily="50" charset="-127"/>
                <a:ea typeface="맑은 고딕" pitchFamily="50" charset="-127"/>
              </a:rPr>
              <a:t>/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검증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1989" name="Text Box 4"/>
          <p:cNvSpPr txBox="1">
            <a:spLocks noChangeArrowheads="1"/>
          </p:cNvSpPr>
          <p:nvPr/>
        </p:nvSpPr>
        <p:spPr bwMode="auto">
          <a:xfrm>
            <a:off x="9449496" y="2895957"/>
            <a:ext cx="183297" cy="366558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  <p:txBody>
          <a:bodyPr wrap="none" lIns="91424" tIns="45712" rIns="91424" bIns="45712">
            <a:spAutoFit/>
          </a:bodyPr>
          <a:lstStyle/>
          <a:p>
            <a:pPr defTabSz="914368" eaLnBrk="0" hangingPunct="0"/>
            <a:endParaRPr lang="en-US" sz="1800" dirty="0">
              <a:solidFill>
                <a:schemeClr val="tx1"/>
              </a:solidFill>
            </a:endParaRPr>
          </a:p>
        </p:txBody>
      </p:sp>
      <p:sp>
        <p:nvSpPr>
          <p:cNvPr id="862213" name="Text Box 5"/>
          <p:cNvSpPr txBox="1">
            <a:spLocks noChangeArrowheads="1"/>
          </p:cNvSpPr>
          <p:nvPr/>
        </p:nvSpPr>
        <p:spPr bwMode="auto">
          <a:xfrm>
            <a:off x="4324623" y="1600590"/>
            <a:ext cx="186278" cy="460024"/>
          </a:xfrm>
          <a:prstGeom prst="rect">
            <a:avLst/>
          </a:prstGeom>
          <a:noFill/>
          <a:ln w="44450" algn="ctr">
            <a:noFill/>
            <a:miter lim="800000"/>
            <a:headEnd/>
            <a:tailEnd/>
          </a:ln>
        </p:spPr>
        <p:txBody>
          <a:bodyPr wrap="none" lIns="91424" tIns="45712" rIns="91424" bIns="45712">
            <a:spAutoFit/>
          </a:bodyPr>
          <a:lstStyle/>
          <a:p>
            <a:pPr defTabSz="914368" eaLnBrk="0" hangingPunct="0"/>
            <a:endParaRPr lang="en-US" sz="2400" dirty="0">
              <a:solidFill>
                <a:schemeClr val="tx1"/>
              </a:solidFill>
            </a:endParaRPr>
          </a:p>
        </p:txBody>
      </p:sp>
      <p:pic>
        <p:nvPicPr>
          <p:cNvPr id="862214" name="Picture 6" descr="Protoboard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85502" y="1904351"/>
            <a:ext cx="3105622" cy="20708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62215" name="Picture 7" descr="circuit_board_withbox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85502" y="1828411"/>
            <a:ext cx="2934247" cy="26374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62216" name="Picture 8" descr="VHDL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81497" y="1524649"/>
            <a:ext cx="3861165" cy="391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 11"/>
          <p:cNvGrpSpPr>
            <a:grpSpLocks/>
          </p:cNvGrpSpPr>
          <p:nvPr/>
        </p:nvGrpSpPr>
        <p:grpSpPr bwMode="auto">
          <a:xfrm>
            <a:off x="305496" y="1066086"/>
            <a:ext cx="3961009" cy="4725828"/>
            <a:chOff x="192" y="672"/>
            <a:chExt cx="2496" cy="2976"/>
          </a:xfrm>
        </p:grpSpPr>
        <p:sp>
          <p:nvSpPr>
            <p:cNvPr id="41995" name="Rectangle 10"/>
            <p:cNvSpPr>
              <a:spLocks noChangeArrowheads="1"/>
            </p:cNvSpPr>
            <p:nvPr/>
          </p:nvSpPr>
          <p:spPr bwMode="auto">
            <a:xfrm>
              <a:off x="192" y="672"/>
              <a:ext cx="2496" cy="2976"/>
            </a:xfrm>
            <a:prstGeom prst="rect">
              <a:avLst/>
            </a:prstGeom>
            <a:solidFill>
              <a:schemeClr val="bg1"/>
            </a:solidFill>
            <a:ln w="44450" algn="ctr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eaLnBrk="0" hangingPunct="0"/>
              <a:endParaRPr lang="en-US"/>
            </a:p>
          </p:txBody>
        </p:sp>
        <p:pic>
          <p:nvPicPr>
            <p:cNvPr id="41996" name="Picture 9" descr="PCI Board"/>
            <p:cNvPicPr>
              <a:picLocks noChangeAspect="1" noChangeArrowheads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336" y="912"/>
              <a:ext cx="1968" cy="19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22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622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2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8622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4" dur="500"/>
                                        <p:tgtEl>
                                          <p:spTgt spid="8622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62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2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8622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2" dur="500"/>
                                        <p:tgtEl>
                                          <p:spTgt spid="8622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62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2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8622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0" dur="500"/>
                                        <p:tgtEl>
                                          <p:spTgt spid="8622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62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2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8622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8" dur="500"/>
                                        <p:tgtEl>
                                          <p:spTgt spid="8622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62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맞춤 하드웨어에 대한 </a:t>
            </a:r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NI 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접근방식</a:t>
            </a:r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 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half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4040" name="Content Placeholder 1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lvl="1"/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하드웨어 설계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  <a:p>
            <a:pPr lvl="1"/>
            <a:r>
              <a:rPr lang="ko-KR" altLang="en-US" dirty="0" err="1" smtClean="0">
                <a:latin typeface="맑은 고딕" pitchFamily="50" charset="-127"/>
                <a:ea typeface="맑은 고딕" pitchFamily="50" charset="-127"/>
              </a:rPr>
              <a:t>프로토타입</a:t>
            </a:r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 A 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구축</a:t>
            </a:r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/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테스트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  <a:p>
            <a:pPr lvl="1"/>
            <a:r>
              <a:rPr lang="ko-KR" altLang="en-US" dirty="0" err="1" smtClean="0">
                <a:latin typeface="맑은 고딕" pitchFamily="50" charset="-127"/>
                <a:ea typeface="맑은 고딕" pitchFamily="50" charset="-127"/>
              </a:rPr>
              <a:t>프로토타입</a:t>
            </a:r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 B 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구축</a:t>
            </a:r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/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테스트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  <a:p>
            <a:pPr lvl="1"/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소프트웨어 디자인</a:t>
            </a:r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/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코딩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  <a:p>
            <a:pPr lvl="1"/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소프트웨어 테스트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  <a:p>
            <a:pPr lvl="1"/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시스템 테스트</a:t>
            </a:r>
            <a:r>
              <a:rPr lang="en-US" altLang="ko-KR" dirty="0" smtClean="0">
                <a:latin typeface="맑은 고딕" pitchFamily="50" charset="-127"/>
                <a:ea typeface="맑은 고딕" pitchFamily="50" charset="-127"/>
              </a:rPr>
              <a:t>/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인증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  <p:pic>
        <p:nvPicPr>
          <p:cNvPr id="864261" name="Picture 5" descr="PCI_7831R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20000"/>
          </a:blip>
          <a:srcRect/>
          <a:stretch>
            <a:fillRect/>
          </a:stretch>
        </p:blipFill>
        <p:spPr bwMode="auto">
          <a:xfrm>
            <a:off x="228004" y="1904351"/>
            <a:ext cx="3658494" cy="257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64262" name="Picture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81497" y="2057693"/>
            <a:ext cx="3665945" cy="2019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 8"/>
          <p:cNvGrpSpPr>
            <a:grpSpLocks/>
          </p:cNvGrpSpPr>
          <p:nvPr/>
        </p:nvGrpSpPr>
        <p:grpSpPr bwMode="auto">
          <a:xfrm>
            <a:off x="0" y="1447249"/>
            <a:ext cx="4572000" cy="2971897"/>
            <a:chOff x="0" y="1152"/>
            <a:chExt cx="2880" cy="1872"/>
          </a:xfrm>
        </p:grpSpPr>
        <p:sp>
          <p:nvSpPr>
            <p:cNvPr id="44041" name="Rectangle 9"/>
            <p:cNvSpPr>
              <a:spLocks noChangeArrowheads="1"/>
            </p:cNvSpPr>
            <p:nvPr/>
          </p:nvSpPr>
          <p:spPr bwMode="auto">
            <a:xfrm>
              <a:off x="240" y="1152"/>
              <a:ext cx="2496" cy="1872"/>
            </a:xfrm>
            <a:prstGeom prst="rect">
              <a:avLst/>
            </a:prstGeom>
            <a:solidFill>
              <a:schemeClr val="bg1"/>
            </a:solidFill>
            <a:ln w="9525" algn="ctr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eaLnBrk="0" hangingPunct="0"/>
              <a:endParaRPr lang="en-US"/>
            </a:p>
          </p:txBody>
        </p:sp>
        <p:pic>
          <p:nvPicPr>
            <p:cNvPr id="44042" name="Picture 10" descr="030304202"/>
            <p:cNvPicPr>
              <a:picLocks noChangeAspect="1" noChangeArrowheads="1"/>
            </p:cNvPicPr>
            <p:nvPr/>
          </p:nvPicPr>
          <p:blipFill>
            <a:blip r:embed="rId5">
              <a:clrChange>
                <a:clrFrom>
                  <a:srgbClr val="FEFEFE"/>
                </a:clrFrom>
                <a:clrTo>
                  <a:srgbClr val="FEFEFE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0" y="1344"/>
              <a:ext cx="2880" cy="16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4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642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4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8642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C. LabVIEW FPGA 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어플리케이션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843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사용자 정의 하드웨어의 요구사항을 충족하는 어플리케이션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  <a:p>
            <a:pPr lvl="1"/>
            <a:r>
              <a:rPr lang="ko-KR" altLang="en-US" sz="2200" dirty="0" smtClean="0">
                <a:latin typeface="맑은 고딕" pitchFamily="50" charset="-127"/>
                <a:ea typeface="맑은 고딕" pitchFamily="50" charset="-127"/>
              </a:rPr>
              <a:t>인텔리전트</a:t>
            </a:r>
            <a:r>
              <a:rPr lang="en-US" sz="2200" dirty="0" smtClean="0">
                <a:latin typeface="맑은 고딕" pitchFamily="50" charset="-127"/>
                <a:ea typeface="맑은 고딕" pitchFamily="50" charset="-127"/>
              </a:rPr>
              <a:t> DAQ</a:t>
            </a:r>
          </a:p>
          <a:p>
            <a:pPr lvl="1"/>
            <a:r>
              <a:rPr lang="ko-KR" altLang="en-US" sz="2200" dirty="0" smtClean="0">
                <a:latin typeface="맑은 고딕" pitchFamily="50" charset="-127"/>
                <a:ea typeface="맑은 고딕" pitchFamily="50" charset="-127"/>
              </a:rPr>
              <a:t>초고속 제어</a:t>
            </a:r>
            <a:endParaRPr lang="en-US" sz="2200" dirty="0" smtClean="0">
              <a:latin typeface="맑은 고딕" pitchFamily="50" charset="-127"/>
              <a:ea typeface="맑은 고딕" pitchFamily="50" charset="-127"/>
            </a:endParaRPr>
          </a:p>
          <a:p>
            <a:pPr lvl="1"/>
            <a:r>
              <a:rPr lang="ko-KR" altLang="en-US" sz="2200" dirty="0" smtClean="0">
                <a:latin typeface="맑은 고딕" pitchFamily="50" charset="-127"/>
                <a:ea typeface="맑은 고딕" pitchFamily="50" charset="-127"/>
              </a:rPr>
              <a:t>특화된 통신 프로토콜</a:t>
            </a:r>
            <a:endParaRPr lang="en-US" sz="2200" dirty="0" smtClean="0">
              <a:latin typeface="맑은 고딕" pitchFamily="50" charset="-127"/>
              <a:ea typeface="맑은 고딕" pitchFamily="50" charset="-127"/>
            </a:endParaRPr>
          </a:p>
          <a:p>
            <a:pPr lvl="1"/>
            <a:r>
              <a:rPr lang="ko-KR" altLang="en-US" sz="2200" dirty="0" smtClean="0">
                <a:latin typeface="맑은 고딕" pitchFamily="50" charset="-127"/>
                <a:ea typeface="맑은 고딕" pitchFamily="50" charset="-127"/>
              </a:rPr>
              <a:t>센서 레벨의 신호처리</a:t>
            </a:r>
            <a:endParaRPr lang="en-US" sz="2200" dirty="0" smtClean="0">
              <a:latin typeface="맑은 고딕" pitchFamily="50" charset="-127"/>
              <a:ea typeface="맑은 고딕" pitchFamily="50" charset="-127"/>
            </a:endParaRPr>
          </a:p>
          <a:p>
            <a:pPr lvl="1"/>
            <a:r>
              <a:rPr lang="en-US" sz="2200" dirty="0" smtClean="0">
                <a:latin typeface="맑은 고딕" pitchFamily="50" charset="-127"/>
                <a:ea typeface="맑은 고딕" pitchFamily="50" charset="-127"/>
              </a:rPr>
              <a:t>Off-load CPU – </a:t>
            </a:r>
            <a:r>
              <a:rPr lang="ko-KR" altLang="en-US" sz="2200" dirty="0" err="1" smtClean="0">
                <a:latin typeface="맑은 고딕" pitchFamily="50" charset="-127"/>
                <a:ea typeface="맑은 고딕" pitchFamily="50" charset="-127"/>
              </a:rPr>
              <a:t>코프로세싱</a:t>
            </a:r>
            <a:r>
              <a:rPr lang="en-US" altLang="ko-KR" sz="2200" dirty="0" smtClean="0">
                <a:latin typeface="맑은 고딕" pitchFamily="50" charset="-127"/>
                <a:ea typeface="맑은 고딕" pitchFamily="50" charset="-127"/>
              </a:rPr>
              <a:t>(</a:t>
            </a:r>
            <a:r>
              <a:rPr lang="en-US" sz="2200" dirty="0" err="1" smtClean="0">
                <a:latin typeface="맑은 고딕" pitchFamily="50" charset="-127"/>
                <a:ea typeface="맑은 고딕" pitchFamily="50" charset="-127"/>
              </a:rPr>
              <a:t>Coprocessing</a:t>
            </a:r>
            <a:r>
              <a:rPr lang="en-US" sz="2200" dirty="0" smtClean="0">
                <a:latin typeface="맑은 고딕" pitchFamily="50" charset="-127"/>
                <a:ea typeface="맑은 고딕" pitchFamily="50" charset="-127"/>
              </a:rPr>
              <a:t>)</a:t>
            </a:r>
          </a:p>
          <a:p>
            <a:endParaRPr lang="en-US" dirty="0" smtClean="0"/>
          </a:p>
        </p:txBody>
      </p:sp>
      <p:pic>
        <p:nvPicPr>
          <p:cNvPr id="46083" name="Picture 4" descr="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30368" y="2307420"/>
            <a:ext cx="2666006" cy="9945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ptemplate">
  <a:themeElements>
    <a:clrScheme name="National Instruments">
      <a:dk1>
        <a:srgbClr val="000000"/>
      </a:dk1>
      <a:lt1>
        <a:srgbClr val="FFFFFF"/>
      </a:lt1>
      <a:dk2>
        <a:srgbClr val="000000"/>
      </a:dk2>
      <a:lt2>
        <a:srgbClr val="A8ADB0"/>
      </a:lt2>
      <a:accent1>
        <a:srgbClr val="5E84B8"/>
      </a:accent1>
      <a:accent2>
        <a:srgbClr val="FFBB00"/>
      </a:accent2>
      <a:accent3>
        <a:srgbClr val="B8BA95"/>
      </a:accent3>
      <a:accent4>
        <a:srgbClr val="FFE399"/>
      </a:accent4>
      <a:accent5>
        <a:srgbClr val="05AAE5"/>
      </a:accent5>
      <a:accent6>
        <a:srgbClr val="9EB5D4"/>
      </a:accent6>
      <a:hlink>
        <a:srgbClr val="5E84B8"/>
      </a:hlink>
      <a:folHlink>
        <a:srgbClr val="990033"/>
      </a:folHlink>
    </a:clrScheme>
    <a:fontScheme name="National Instruments">
      <a:majorFont>
        <a:latin typeface="Arial Narrow"/>
        <a:ea typeface=""/>
        <a:cs typeface=""/>
      </a:majorFont>
      <a:minorFont>
        <a:latin typeface="Arial Narrow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PPT2007 Lesson Header">
  <a:themeElements>
    <a:clrScheme name="National Instruments">
      <a:dk1>
        <a:srgbClr val="000000"/>
      </a:dk1>
      <a:lt1>
        <a:srgbClr val="FFFFFF"/>
      </a:lt1>
      <a:dk2>
        <a:srgbClr val="000000"/>
      </a:dk2>
      <a:lt2>
        <a:srgbClr val="A8ADB0"/>
      </a:lt2>
      <a:accent1>
        <a:srgbClr val="5E84B8"/>
      </a:accent1>
      <a:accent2>
        <a:srgbClr val="FFBB00"/>
      </a:accent2>
      <a:accent3>
        <a:srgbClr val="B8BA95"/>
      </a:accent3>
      <a:accent4>
        <a:srgbClr val="FFE399"/>
      </a:accent4>
      <a:accent5>
        <a:srgbClr val="05AAE5"/>
      </a:accent5>
      <a:accent6>
        <a:srgbClr val="9EB5D4"/>
      </a:accent6>
      <a:hlink>
        <a:srgbClr val="5E84B8"/>
      </a:hlink>
      <a:folHlink>
        <a:srgbClr val="990033"/>
      </a:folHlink>
    </a:clrScheme>
    <a:fontScheme name="National Instruments">
      <a:majorFont>
        <a:latin typeface="Arial Narrow"/>
        <a:ea typeface=""/>
        <a:cs typeface=""/>
      </a:majorFont>
      <a:minorFont>
        <a:latin typeface="Arial Narrow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PPT 2007 Exercise">
  <a:themeElements>
    <a:clrScheme name="National Instruments">
      <a:dk1>
        <a:srgbClr val="000000"/>
      </a:dk1>
      <a:lt1>
        <a:srgbClr val="FFFFFF"/>
      </a:lt1>
      <a:dk2>
        <a:srgbClr val="000000"/>
      </a:dk2>
      <a:lt2>
        <a:srgbClr val="A8ADB0"/>
      </a:lt2>
      <a:accent1>
        <a:srgbClr val="5E84B8"/>
      </a:accent1>
      <a:accent2>
        <a:srgbClr val="FFBB00"/>
      </a:accent2>
      <a:accent3>
        <a:srgbClr val="B8BA95"/>
      </a:accent3>
      <a:accent4>
        <a:srgbClr val="FFE399"/>
      </a:accent4>
      <a:accent5>
        <a:srgbClr val="05AAE5"/>
      </a:accent5>
      <a:accent6>
        <a:srgbClr val="9EB5D4"/>
      </a:accent6>
      <a:hlink>
        <a:srgbClr val="5E84B8"/>
      </a:hlink>
      <a:folHlink>
        <a:srgbClr val="990033"/>
      </a:folHlink>
    </a:clrScheme>
    <a:fontScheme name="National Instruments">
      <a:majorFont>
        <a:latin typeface="Arial Narrow"/>
        <a:ea typeface=""/>
        <a:cs typeface=""/>
      </a:majorFont>
      <a:minorFont>
        <a:latin typeface="Arial Narrow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Habanero Template</Template>
  <TotalTime>17451</TotalTime>
  <Words>2160</Words>
  <Application>Microsoft Office PowerPoint</Application>
  <PresentationFormat>Letter 용지(8.5x11in)</PresentationFormat>
  <Paragraphs>222</Paragraphs>
  <Slides>20</Slides>
  <Notes>20</Notes>
  <HiddenSlides>0</HiddenSlides>
  <MMClips>0</MMClips>
  <ScaleCrop>false</ScaleCrop>
  <HeadingPairs>
    <vt:vector size="6" baseType="variant">
      <vt:variant>
        <vt:lpstr>테마</vt:lpstr>
      </vt:variant>
      <vt:variant>
        <vt:i4>3</vt:i4>
      </vt:variant>
      <vt:variant>
        <vt:lpstr>포함된 OLE 서버</vt:lpstr>
      </vt:variant>
      <vt:variant>
        <vt:i4>1</vt:i4>
      </vt:variant>
      <vt:variant>
        <vt:lpstr>슬라이드 제목</vt:lpstr>
      </vt:variant>
      <vt:variant>
        <vt:i4>20</vt:i4>
      </vt:variant>
    </vt:vector>
  </HeadingPairs>
  <TitlesOfParts>
    <vt:vector size="24" baseType="lpstr">
      <vt:lpstr>temptemplate</vt:lpstr>
      <vt:lpstr>PPT2007 Lesson Header</vt:lpstr>
      <vt:lpstr>PPT 2007 Exercise</vt:lpstr>
      <vt:lpstr>Bitmap Image</vt:lpstr>
      <vt:lpstr>Lesson 1 LabVIEW FPGA 소개</vt:lpstr>
      <vt:lpstr>A. FPGA 기술 소개</vt:lpstr>
      <vt:lpstr>B. LabVIEW FPGA 시스템 구성요소</vt:lpstr>
      <vt:lpstr>측정 시스템의 구성요소</vt:lpstr>
      <vt:lpstr>LabVIEW FPGA 기반 측정 시스템</vt:lpstr>
      <vt:lpstr>LabVIEW FPGA 타겟</vt:lpstr>
      <vt:lpstr>맞춤 하드웨어에 대한 기존 접근방식</vt:lpstr>
      <vt:lpstr>맞춤 하드웨어에 대한 NI 접근방식 </vt:lpstr>
      <vt:lpstr>C. LabVIEW FPGA 어플리케이션</vt:lpstr>
      <vt:lpstr>LabVIEW에서 FPGA 로직의 장점</vt:lpstr>
      <vt:lpstr>LabVIEW를 이용한 FPGA 로직의 장점 (계속)</vt:lpstr>
      <vt:lpstr>인텔리전트 DAQ</vt:lpstr>
      <vt:lpstr>디지털 통신 프로토콜</vt:lpstr>
      <vt:lpstr>데모: IPNet</vt:lpstr>
      <vt:lpstr>소프트웨어에서 의사결정</vt:lpstr>
      <vt:lpstr>하드웨어에서 의사결정</vt:lpstr>
      <vt:lpstr>40 kHz 이상 아날로그 제어</vt:lpstr>
      <vt:lpstr>CPU의 Off-Loading 처리</vt:lpstr>
      <vt:lpstr>퀴즈</vt:lpstr>
      <vt:lpstr>퀴즈</vt:lpstr>
    </vt:vector>
  </TitlesOfParts>
  <Company>National Instruments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Lesson 1 Introduction to LabVIEW FPGA</dc:title>
  <dc:creator>nmcgarry</dc:creator>
  <dc:description>번역 - NIK TMKT 장현석</dc:description>
  <cp:lastModifiedBy>NIK User</cp:lastModifiedBy>
  <cp:revision>594</cp:revision>
  <dcterms:created xsi:type="dcterms:W3CDTF">2003-04-18T00:11:29Z</dcterms:created>
  <dcterms:modified xsi:type="dcterms:W3CDTF">2009-06-29T02:14:59Z</dcterms:modified>
</cp:coreProperties>
</file>