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diagrams/layout5.xml" ContentType="application/vnd.openxmlformats-officedocument.drawingml.diagramLayout+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diagrams/quickStyle3.xml" ContentType="application/vnd.openxmlformats-officedocument.drawingml.diagramStyl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diagrams/layout4.xml" ContentType="application/vnd.openxmlformats-officedocument.drawingml.diagram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data5.xml" ContentType="application/vnd.openxmlformats-officedocument.drawingml.diagramData+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5" r:id="rId1"/>
    <p:sldMasterId id="2147483681" r:id="rId2"/>
    <p:sldMasterId id="2147483684" r:id="rId3"/>
  </p:sldMasterIdLst>
  <p:notesMasterIdLst>
    <p:notesMasterId r:id="rId45"/>
  </p:notesMasterIdLst>
  <p:handoutMasterIdLst>
    <p:handoutMasterId r:id="rId46"/>
  </p:handoutMasterIdLst>
  <p:sldIdLst>
    <p:sldId id="275" r:id="rId4"/>
    <p:sldId id="276" r:id="rId5"/>
    <p:sldId id="327" r:id="rId6"/>
    <p:sldId id="282" r:id="rId7"/>
    <p:sldId id="328" r:id="rId8"/>
    <p:sldId id="331" r:id="rId9"/>
    <p:sldId id="336" r:id="rId10"/>
    <p:sldId id="314" r:id="rId11"/>
    <p:sldId id="349" r:id="rId12"/>
    <p:sldId id="350" r:id="rId13"/>
    <p:sldId id="335" r:id="rId14"/>
    <p:sldId id="337" r:id="rId15"/>
    <p:sldId id="325" r:id="rId16"/>
    <p:sldId id="323" r:id="rId17"/>
    <p:sldId id="326" r:id="rId18"/>
    <p:sldId id="317" r:id="rId19"/>
    <p:sldId id="338" r:id="rId20"/>
    <p:sldId id="321" r:id="rId21"/>
    <p:sldId id="277" r:id="rId22"/>
    <p:sldId id="340" r:id="rId23"/>
    <p:sldId id="341" r:id="rId24"/>
    <p:sldId id="351" r:id="rId25"/>
    <p:sldId id="333" r:id="rId26"/>
    <p:sldId id="334" r:id="rId27"/>
    <p:sldId id="306" r:id="rId28"/>
    <p:sldId id="354" r:id="rId29"/>
    <p:sldId id="355" r:id="rId30"/>
    <p:sldId id="313" r:id="rId31"/>
    <p:sldId id="305" r:id="rId32"/>
    <p:sldId id="307" r:id="rId33"/>
    <p:sldId id="309" r:id="rId34"/>
    <p:sldId id="310" r:id="rId35"/>
    <p:sldId id="297" r:id="rId36"/>
    <p:sldId id="294" r:id="rId37"/>
    <p:sldId id="293" r:id="rId38"/>
    <p:sldId id="342" r:id="rId39"/>
    <p:sldId id="346" r:id="rId40"/>
    <p:sldId id="344" r:id="rId41"/>
    <p:sldId id="345" r:id="rId42"/>
    <p:sldId id="352" r:id="rId43"/>
    <p:sldId id="353" r:id="rId44"/>
  </p:sldIdLst>
  <p:sldSz cx="9144000" cy="6858000" type="screen4x3"/>
  <p:notesSz cx="7315200" cy="9601200"/>
  <p:custDataLst>
    <p:tags r:id="rId47"/>
  </p:custDataLst>
  <p:defaultTextStyle>
    <a:defPPr>
      <a:defRPr lang="en-US"/>
    </a:defPPr>
    <a:lvl1pPr algn="l" rtl="0" fontAlgn="base">
      <a:spcBef>
        <a:spcPct val="0"/>
      </a:spcBef>
      <a:spcAft>
        <a:spcPct val="0"/>
      </a:spcAft>
      <a:defRPr sz="2400" b="1" kern="1200">
        <a:solidFill>
          <a:schemeClr val="bg1"/>
        </a:solidFill>
        <a:latin typeface="Arial Narrow" pitchFamily="34" charset="0"/>
        <a:ea typeface="+mn-ea"/>
        <a:cs typeface="+mn-cs"/>
      </a:defRPr>
    </a:lvl1pPr>
    <a:lvl2pPr marL="457200" algn="l" rtl="0" fontAlgn="base">
      <a:spcBef>
        <a:spcPct val="0"/>
      </a:spcBef>
      <a:spcAft>
        <a:spcPct val="0"/>
      </a:spcAft>
      <a:defRPr sz="2400" b="1" kern="1200">
        <a:solidFill>
          <a:schemeClr val="bg1"/>
        </a:solidFill>
        <a:latin typeface="Arial Narrow" pitchFamily="34" charset="0"/>
        <a:ea typeface="+mn-ea"/>
        <a:cs typeface="+mn-cs"/>
      </a:defRPr>
    </a:lvl2pPr>
    <a:lvl3pPr marL="914400" algn="l" rtl="0" fontAlgn="base">
      <a:spcBef>
        <a:spcPct val="0"/>
      </a:spcBef>
      <a:spcAft>
        <a:spcPct val="0"/>
      </a:spcAft>
      <a:defRPr sz="2400" b="1" kern="1200">
        <a:solidFill>
          <a:schemeClr val="bg1"/>
        </a:solidFill>
        <a:latin typeface="Arial Narrow" pitchFamily="34" charset="0"/>
        <a:ea typeface="+mn-ea"/>
        <a:cs typeface="+mn-cs"/>
      </a:defRPr>
    </a:lvl3pPr>
    <a:lvl4pPr marL="1371600" algn="l" rtl="0" fontAlgn="base">
      <a:spcBef>
        <a:spcPct val="0"/>
      </a:spcBef>
      <a:spcAft>
        <a:spcPct val="0"/>
      </a:spcAft>
      <a:defRPr sz="2400" b="1" kern="1200">
        <a:solidFill>
          <a:schemeClr val="bg1"/>
        </a:solidFill>
        <a:latin typeface="Arial Narrow" pitchFamily="34" charset="0"/>
        <a:ea typeface="+mn-ea"/>
        <a:cs typeface="+mn-cs"/>
      </a:defRPr>
    </a:lvl4pPr>
    <a:lvl5pPr marL="1828800" algn="l" rtl="0" fontAlgn="base">
      <a:spcBef>
        <a:spcPct val="0"/>
      </a:spcBef>
      <a:spcAft>
        <a:spcPct val="0"/>
      </a:spcAft>
      <a:defRPr sz="2400" b="1" kern="1200">
        <a:solidFill>
          <a:schemeClr val="bg1"/>
        </a:solidFill>
        <a:latin typeface="Arial Narrow" pitchFamily="34" charset="0"/>
        <a:ea typeface="+mn-ea"/>
        <a:cs typeface="+mn-cs"/>
      </a:defRPr>
    </a:lvl5pPr>
    <a:lvl6pPr marL="2286000" algn="l" defTabSz="914400" rtl="0" eaLnBrk="1" latinLnBrk="0" hangingPunct="1">
      <a:defRPr sz="2400" b="1" kern="1200">
        <a:solidFill>
          <a:schemeClr val="bg1"/>
        </a:solidFill>
        <a:latin typeface="Arial Narrow" pitchFamily="34" charset="0"/>
        <a:ea typeface="+mn-ea"/>
        <a:cs typeface="+mn-cs"/>
      </a:defRPr>
    </a:lvl6pPr>
    <a:lvl7pPr marL="2743200" algn="l" defTabSz="914400" rtl="0" eaLnBrk="1" latinLnBrk="0" hangingPunct="1">
      <a:defRPr sz="2400" b="1" kern="1200">
        <a:solidFill>
          <a:schemeClr val="bg1"/>
        </a:solidFill>
        <a:latin typeface="Arial Narrow" pitchFamily="34" charset="0"/>
        <a:ea typeface="+mn-ea"/>
        <a:cs typeface="+mn-cs"/>
      </a:defRPr>
    </a:lvl7pPr>
    <a:lvl8pPr marL="3200400" algn="l" defTabSz="914400" rtl="0" eaLnBrk="1" latinLnBrk="0" hangingPunct="1">
      <a:defRPr sz="2400" b="1" kern="1200">
        <a:solidFill>
          <a:schemeClr val="bg1"/>
        </a:solidFill>
        <a:latin typeface="Arial Narrow" pitchFamily="34" charset="0"/>
        <a:ea typeface="+mn-ea"/>
        <a:cs typeface="+mn-cs"/>
      </a:defRPr>
    </a:lvl8pPr>
    <a:lvl9pPr marL="3657600" algn="l" defTabSz="914400" rtl="0" eaLnBrk="1" latinLnBrk="0" hangingPunct="1">
      <a:defRPr sz="2400" b="1" kern="1200">
        <a:solidFill>
          <a:schemeClr val="bg1"/>
        </a:solidFill>
        <a:latin typeface="Arial Narrow"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Heather Smith" initials="" lastIdx="2" clrIdx="0"/>
  <p:cmAuthor id="1" name="bzilar" initials="" lastIdx="0" clrIdx="1"/>
  <p:cmAuthor id="2" name="NI" initials="N" lastIdx="1"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8F8F8"/>
    <a:srgbClr val="000000"/>
    <a:srgbClr val="FF171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658" autoAdjust="0"/>
    <p:restoredTop sz="73014" autoAdjust="0"/>
  </p:normalViewPr>
  <p:slideViewPr>
    <p:cSldViewPr>
      <p:cViewPr varScale="1">
        <p:scale>
          <a:sx n="70" d="100"/>
          <a:sy n="70" d="100"/>
        </p:scale>
        <p:origin x="-966" y="-90"/>
      </p:cViewPr>
      <p:guideLst>
        <p:guide orient="horz" pos="2160"/>
        <p:guide pos="2880"/>
      </p:guideLst>
    </p:cSldViewPr>
  </p:slideViewPr>
  <p:outlineViewPr>
    <p:cViewPr>
      <p:scale>
        <a:sx n="33" d="100"/>
        <a:sy n="33" d="100"/>
      </p:scale>
      <p:origin x="0" y="0"/>
    </p:cViewPr>
    <p:sldLst>
      <p:sld r:id="rId1" collapse="1"/>
    </p:sldLst>
  </p:outlineViewPr>
  <p:notesTextViewPr>
    <p:cViewPr>
      <p:scale>
        <a:sx n="150" d="100"/>
        <a:sy n="150" d="100"/>
      </p:scale>
      <p:origin x="0" y="0"/>
    </p:cViewPr>
  </p:notesTextViewPr>
  <p:sorterViewPr>
    <p:cViewPr>
      <p:scale>
        <a:sx n="66" d="100"/>
        <a:sy n="66" d="100"/>
      </p:scale>
      <p:origin x="0" y="0"/>
    </p:cViewPr>
  </p:sorterViewPr>
  <p:notesViewPr>
    <p:cSldViewPr>
      <p:cViewPr>
        <p:scale>
          <a:sx n="100" d="100"/>
          <a:sy n="100" d="100"/>
        </p:scale>
        <p:origin x="-498" y="49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tags" Target="tags/tag1.xml"/><Relationship Id="rId50"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commentAuthors" Target="commentAuthors.xml"/><Relationship Id="rId8" Type="http://schemas.openxmlformats.org/officeDocument/2006/relationships/slide" Target="slides/slide5.xml"/><Relationship Id="rId51"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5F1FF4-C93A-4C6F-A931-47A2EB9AFCB4}" type="doc">
      <dgm:prSet loTypeId="urn:microsoft.com/office/officeart/2005/8/layout/process2" loCatId="process" qsTypeId="urn:microsoft.com/office/officeart/2005/8/quickstyle/simple1" qsCatId="simple" csTypeId="urn:microsoft.com/office/officeart/2005/8/colors/accent1_2" csCatId="accent1" phldr="1"/>
      <dgm:spPr/>
    </dgm:pt>
    <dgm:pt modelId="{F6D49D88-08DA-4D9A-8ECB-33B94537954A}">
      <dgm:prSet phldrT="[Text]"/>
      <dgm:spPr/>
      <dgm:t>
        <a:bodyPr/>
        <a:lstStyle/>
        <a:p>
          <a:r>
            <a:rPr lang="en-US" dirty="0" smtClean="0"/>
            <a:t>Set Up RT Hardware and Host PC</a:t>
          </a:r>
          <a:endParaRPr lang="en-US" dirty="0"/>
        </a:p>
      </dgm:t>
    </dgm:pt>
    <dgm:pt modelId="{2A11E99B-99CC-41C3-902B-C02858E7893A}" type="parTrans" cxnId="{5C355578-0216-4EBA-B1A9-576F064F19E3}">
      <dgm:prSet/>
      <dgm:spPr/>
      <dgm:t>
        <a:bodyPr/>
        <a:lstStyle/>
        <a:p>
          <a:endParaRPr lang="en-US"/>
        </a:p>
      </dgm:t>
    </dgm:pt>
    <dgm:pt modelId="{3EE78E8C-8C62-4A01-8379-91F5626993B1}" type="sibTrans" cxnId="{5C355578-0216-4EBA-B1A9-576F064F19E3}">
      <dgm:prSet/>
      <dgm:spPr/>
      <dgm:t>
        <a:bodyPr/>
        <a:lstStyle/>
        <a:p>
          <a:endParaRPr lang="en-US"/>
        </a:p>
      </dgm:t>
    </dgm:pt>
    <dgm:pt modelId="{CBECBEEF-9AA7-4F53-BE9B-6E2C04314B34}">
      <dgm:prSet phldrT="[Text]"/>
      <dgm:spPr/>
      <dgm:t>
        <a:bodyPr/>
        <a:lstStyle/>
        <a:p>
          <a:r>
            <a:rPr lang="en-US" dirty="0" smtClean="0"/>
            <a:t>Configure Target I/O</a:t>
          </a:r>
          <a:endParaRPr lang="en-US" dirty="0"/>
        </a:p>
      </dgm:t>
    </dgm:pt>
    <dgm:pt modelId="{C12DA752-F044-466F-BD59-3C3E1607EA66}" type="parTrans" cxnId="{883A51A0-D5DD-4B93-B46B-82E6A17B44E9}">
      <dgm:prSet/>
      <dgm:spPr/>
      <dgm:t>
        <a:bodyPr/>
        <a:lstStyle/>
        <a:p>
          <a:endParaRPr lang="en-US"/>
        </a:p>
      </dgm:t>
    </dgm:pt>
    <dgm:pt modelId="{F6083C5E-5564-4683-8105-8F781CF80223}" type="sibTrans" cxnId="{883A51A0-D5DD-4B93-B46B-82E6A17B44E9}">
      <dgm:prSet/>
      <dgm:spPr/>
      <dgm:t>
        <a:bodyPr/>
        <a:lstStyle/>
        <a:p>
          <a:endParaRPr lang="en-US"/>
        </a:p>
      </dgm:t>
    </dgm:pt>
    <dgm:pt modelId="{50BDA245-0BD1-40AB-84FE-75828B3FF017}">
      <dgm:prSet phldrT="[Text]"/>
      <dgm:spPr/>
      <dgm:t>
        <a:bodyPr/>
        <a:lstStyle/>
        <a:p>
          <a:r>
            <a:rPr lang="en-US" dirty="0" smtClean="0"/>
            <a:t>Connect to Target in </a:t>
          </a:r>
          <a:r>
            <a:rPr lang="en-US" dirty="0" err="1" smtClean="0"/>
            <a:t>LabVIEW</a:t>
          </a:r>
          <a:endParaRPr lang="en-US" dirty="0"/>
        </a:p>
      </dgm:t>
    </dgm:pt>
    <dgm:pt modelId="{B32B06D1-FAA3-4489-ACB0-C3544373D2C5}" type="parTrans" cxnId="{080DE0C1-53DA-431B-8A3A-E20ABDD77FD5}">
      <dgm:prSet/>
      <dgm:spPr/>
      <dgm:t>
        <a:bodyPr/>
        <a:lstStyle/>
        <a:p>
          <a:endParaRPr lang="en-US"/>
        </a:p>
      </dgm:t>
    </dgm:pt>
    <dgm:pt modelId="{3091FF68-6550-445A-B87C-27CB62C52975}" type="sibTrans" cxnId="{080DE0C1-53DA-431B-8A3A-E20ABDD77FD5}">
      <dgm:prSet/>
      <dgm:spPr/>
      <dgm:t>
        <a:bodyPr/>
        <a:lstStyle/>
        <a:p>
          <a:endParaRPr lang="en-US"/>
        </a:p>
      </dgm:t>
    </dgm:pt>
    <dgm:pt modelId="{58A6C61E-3DA6-4E56-88A4-D31821773CA0}">
      <dgm:prSet phldrT="[Text]"/>
      <dgm:spPr/>
      <dgm:t>
        <a:bodyPr/>
        <a:lstStyle/>
        <a:p>
          <a:r>
            <a:rPr lang="en-US" dirty="0" smtClean="0"/>
            <a:t>Target Configuration</a:t>
          </a:r>
          <a:endParaRPr lang="en-US" dirty="0"/>
        </a:p>
      </dgm:t>
    </dgm:pt>
    <dgm:pt modelId="{296FF5C5-BB72-4EF1-8054-E10DAB1B315E}" type="parTrans" cxnId="{755F21A9-4971-4CF2-AAC8-A4DFBA626D0B}">
      <dgm:prSet/>
      <dgm:spPr/>
      <dgm:t>
        <a:bodyPr/>
        <a:lstStyle/>
        <a:p>
          <a:endParaRPr lang="en-US"/>
        </a:p>
      </dgm:t>
    </dgm:pt>
    <dgm:pt modelId="{33CF8D73-4588-440C-940A-EE9314840235}" type="sibTrans" cxnId="{755F21A9-4971-4CF2-AAC8-A4DFBA626D0B}">
      <dgm:prSet/>
      <dgm:spPr/>
      <dgm:t>
        <a:bodyPr/>
        <a:lstStyle/>
        <a:p>
          <a:endParaRPr lang="en-US"/>
        </a:p>
      </dgm:t>
    </dgm:pt>
    <dgm:pt modelId="{72C9841D-0CC9-4D50-B05A-EE41A1C14415}" type="pres">
      <dgm:prSet presAssocID="{A85F1FF4-C93A-4C6F-A931-47A2EB9AFCB4}" presName="linearFlow" presStyleCnt="0">
        <dgm:presLayoutVars>
          <dgm:resizeHandles val="exact"/>
        </dgm:presLayoutVars>
      </dgm:prSet>
      <dgm:spPr/>
    </dgm:pt>
    <dgm:pt modelId="{E49B7CBE-B731-4C12-A7E8-D1C65A5711A4}" type="pres">
      <dgm:prSet presAssocID="{F6D49D88-08DA-4D9A-8ECB-33B94537954A}" presName="node" presStyleLbl="node1" presStyleIdx="0" presStyleCnt="4">
        <dgm:presLayoutVars>
          <dgm:bulletEnabled val="1"/>
        </dgm:presLayoutVars>
      </dgm:prSet>
      <dgm:spPr/>
      <dgm:t>
        <a:bodyPr/>
        <a:lstStyle/>
        <a:p>
          <a:endParaRPr lang="en-US"/>
        </a:p>
      </dgm:t>
    </dgm:pt>
    <dgm:pt modelId="{B75F322A-9184-4726-AE58-313427B76E38}" type="pres">
      <dgm:prSet presAssocID="{3EE78E8C-8C62-4A01-8379-91F5626993B1}" presName="sibTrans" presStyleLbl="sibTrans2D1" presStyleIdx="0" presStyleCnt="3"/>
      <dgm:spPr/>
      <dgm:t>
        <a:bodyPr/>
        <a:lstStyle/>
        <a:p>
          <a:endParaRPr lang="en-US"/>
        </a:p>
      </dgm:t>
    </dgm:pt>
    <dgm:pt modelId="{B0E5DCD1-49BF-456D-99ED-2DD2D2CB79F2}" type="pres">
      <dgm:prSet presAssocID="{3EE78E8C-8C62-4A01-8379-91F5626993B1}" presName="connectorText" presStyleLbl="sibTrans2D1" presStyleIdx="0" presStyleCnt="3"/>
      <dgm:spPr/>
      <dgm:t>
        <a:bodyPr/>
        <a:lstStyle/>
        <a:p>
          <a:endParaRPr lang="en-US"/>
        </a:p>
      </dgm:t>
    </dgm:pt>
    <dgm:pt modelId="{A3ECD57D-5A83-4664-9DE7-9B0156AEE4DA}" type="pres">
      <dgm:prSet presAssocID="{58A6C61E-3DA6-4E56-88A4-D31821773CA0}" presName="node" presStyleLbl="node1" presStyleIdx="1" presStyleCnt="4">
        <dgm:presLayoutVars>
          <dgm:bulletEnabled val="1"/>
        </dgm:presLayoutVars>
      </dgm:prSet>
      <dgm:spPr/>
      <dgm:t>
        <a:bodyPr/>
        <a:lstStyle/>
        <a:p>
          <a:endParaRPr lang="en-US"/>
        </a:p>
      </dgm:t>
    </dgm:pt>
    <dgm:pt modelId="{2B130203-943D-4627-8A25-2314926FC32C}" type="pres">
      <dgm:prSet presAssocID="{33CF8D73-4588-440C-940A-EE9314840235}" presName="sibTrans" presStyleLbl="sibTrans2D1" presStyleIdx="1" presStyleCnt="3"/>
      <dgm:spPr/>
      <dgm:t>
        <a:bodyPr/>
        <a:lstStyle/>
        <a:p>
          <a:endParaRPr lang="en-US"/>
        </a:p>
      </dgm:t>
    </dgm:pt>
    <dgm:pt modelId="{85221C18-A8E9-492F-BD98-DA03AB5E7C52}" type="pres">
      <dgm:prSet presAssocID="{33CF8D73-4588-440C-940A-EE9314840235}" presName="connectorText" presStyleLbl="sibTrans2D1" presStyleIdx="1" presStyleCnt="3"/>
      <dgm:spPr/>
      <dgm:t>
        <a:bodyPr/>
        <a:lstStyle/>
        <a:p>
          <a:endParaRPr lang="en-US"/>
        </a:p>
      </dgm:t>
    </dgm:pt>
    <dgm:pt modelId="{982CB52F-7286-4180-BDF1-C925CA486D6B}" type="pres">
      <dgm:prSet presAssocID="{CBECBEEF-9AA7-4F53-BE9B-6E2C04314B34}" presName="node" presStyleLbl="node1" presStyleIdx="2" presStyleCnt="4">
        <dgm:presLayoutVars>
          <dgm:bulletEnabled val="1"/>
        </dgm:presLayoutVars>
      </dgm:prSet>
      <dgm:spPr/>
      <dgm:t>
        <a:bodyPr/>
        <a:lstStyle/>
        <a:p>
          <a:endParaRPr lang="en-US"/>
        </a:p>
      </dgm:t>
    </dgm:pt>
    <dgm:pt modelId="{4E1F2039-AD2D-418A-B765-8F627BC8D872}" type="pres">
      <dgm:prSet presAssocID="{F6083C5E-5564-4683-8105-8F781CF80223}" presName="sibTrans" presStyleLbl="sibTrans2D1" presStyleIdx="2" presStyleCnt="3"/>
      <dgm:spPr/>
      <dgm:t>
        <a:bodyPr/>
        <a:lstStyle/>
        <a:p>
          <a:endParaRPr lang="en-US"/>
        </a:p>
      </dgm:t>
    </dgm:pt>
    <dgm:pt modelId="{C9BC1D0E-E80E-4987-92E7-9C920761CCC0}" type="pres">
      <dgm:prSet presAssocID="{F6083C5E-5564-4683-8105-8F781CF80223}" presName="connectorText" presStyleLbl="sibTrans2D1" presStyleIdx="2" presStyleCnt="3"/>
      <dgm:spPr/>
      <dgm:t>
        <a:bodyPr/>
        <a:lstStyle/>
        <a:p>
          <a:endParaRPr lang="en-US"/>
        </a:p>
      </dgm:t>
    </dgm:pt>
    <dgm:pt modelId="{58B94AD6-0BC3-45E4-86FA-652012799E8C}" type="pres">
      <dgm:prSet presAssocID="{50BDA245-0BD1-40AB-84FE-75828B3FF017}" presName="node" presStyleLbl="node1" presStyleIdx="3" presStyleCnt="4">
        <dgm:presLayoutVars>
          <dgm:bulletEnabled val="1"/>
        </dgm:presLayoutVars>
      </dgm:prSet>
      <dgm:spPr/>
      <dgm:t>
        <a:bodyPr/>
        <a:lstStyle/>
        <a:p>
          <a:endParaRPr lang="en-US"/>
        </a:p>
      </dgm:t>
    </dgm:pt>
  </dgm:ptLst>
  <dgm:cxnLst>
    <dgm:cxn modelId="{5C355578-0216-4EBA-B1A9-576F064F19E3}" srcId="{A85F1FF4-C93A-4C6F-A931-47A2EB9AFCB4}" destId="{F6D49D88-08DA-4D9A-8ECB-33B94537954A}" srcOrd="0" destOrd="0" parTransId="{2A11E99B-99CC-41C3-902B-C02858E7893A}" sibTransId="{3EE78E8C-8C62-4A01-8379-91F5626993B1}"/>
    <dgm:cxn modelId="{7E37E8D8-4189-4772-BC35-7EEAAFAB0734}" type="presOf" srcId="{50BDA245-0BD1-40AB-84FE-75828B3FF017}" destId="{58B94AD6-0BC3-45E4-86FA-652012799E8C}" srcOrd="0" destOrd="0" presId="urn:microsoft.com/office/officeart/2005/8/layout/process2"/>
    <dgm:cxn modelId="{080DE0C1-53DA-431B-8A3A-E20ABDD77FD5}" srcId="{A85F1FF4-C93A-4C6F-A931-47A2EB9AFCB4}" destId="{50BDA245-0BD1-40AB-84FE-75828B3FF017}" srcOrd="3" destOrd="0" parTransId="{B32B06D1-FAA3-4489-ACB0-C3544373D2C5}" sibTransId="{3091FF68-6550-445A-B87C-27CB62C52975}"/>
    <dgm:cxn modelId="{755F21A9-4971-4CF2-AAC8-A4DFBA626D0B}" srcId="{A85F1FF4-C93A-4C6F-A931-47A2EB9AFCB4}" destId="{58A6C61E-3DA6-4E56-88A4-D31821773CA0}" srcOrd="1" destOrd="0" parTransId="{296FF5C5-BB72-4EF1-8054-E10DAB1B315E}" sibTransId="{33CF8D73-4588-440C-940A-EE9314840235}"/>
    <dgm:cxn modelId="{E50AC512-6CB2-41BC-8574-3C18D589E98D}" type="presOf" srcId="{58A6C61E-3DA6-4E56-88A4-D31821773CA0}" destId="{A3ECD57D-5A83-4664-9DE7-9B0156AEE4DA}" srcOrd="0" destOrd="0" presId="urn:microsoft.com/office/officeart/2005/8/layout/process2"/>
    <dgm:cxn modelId="{48088D92-6871-4893-8D33-26ECE5A124E1}" type="presOf" srcId="{3EE78E8C-8C62-4A01-8379-91F5626993B1}" destId="{B0E5DCD1-49BF-456D-99ED-2DD2D2CB79F2}" srcOrd="1" destOrd="0" presId="urn:microsoft.com/office/officeart/2005/8/layout/process2"/>
    <dgm:cxn modelId="{F4EB6331-BF6B-460B-BC71-78F041121CB6}" type="presOf" srcId="{3EE78E8C-8C62-4A01-8379-91F5626993B1}" destId="{B75F322A-9184-4726-AE58-313427B76E38}" srcOrd="0" destOrd="0" presId="urn:microsoft.com/office/officeart/2005/8/layout/process2"/>
    <dgm:cxn modelId="{1430E800-8463-4BF2-92B7-AB6DE12BA737}" type="presOf" srcId="{33CF8D73-4588-440C-940A-EE9314840235}" destId="{85221C18-A8E9-492F-BD98-DA03AB5E7C52}" srcOrd="1" destOrd="0" presId="urn:microsoft.com/office/officeart/2005/8/layout/process2"/>
    <dgm:cxn modelId="{369299EA-84A9-4137-92ED-60D30AF4B54D}" type="presOf" srcId="{A85F1FF4-C93A-4C6F-A931-47A2EB9AFCB4}" destId="{72C9841D-0CC9-4D50-B05A-EE41A1C14415}" srcOrd="0" destOrd="0" presId="urn:microsoft.com/office/officeart/2005/8/layout/process2"/>
    <dgm:cxn modelId="{31DBF596-D48E-47C8-A625-AC986BB2985E}" type="presOf" srcId="{33CF8D73-4588-440C-940A-EE9314840235}" destId="{2B130203-943D-4627-8A25-2314926FC32C}" srcOrd="0" destOrd="0" presId="urn:microsoft.com/office/officeart/2005/8/layout/process2"/>
    <dgm:cxn modelId="{CC4A7BD4-938C-49D7-A19E-C35D0952100C}" type="presOf" srcId="{F6083C5E-5564-4683-8105-8F781CF80223}" destId="{C9BC1D0E-E80E-4987-92E7-9C920761CCC0}" srcOrd="1" destOrd="0" presId="urn:microsoft.com/office/officeart/2005/8/layout/process2"/>
    <dgm:cxn modelId="{7863040D-EAD0-43B9-93F0-D63B32DD2F65}" type="presOf" srcId="{F6083C5E-5564-4683-8105-8F781CF80223}" destId="{4E1F2039-AD2D-418A-B765-8F627BC8D872}" srcOrd="0" destOrd="0" presId="urn:microsoft.com/office/officeart/2005/8/layout/process2"/>
    <dgm:cxn modelId="{5063828E-9143-4341-8158-D364BF06A52D}" type="presOf" srcId="{F6D49D88-08DA-4D9A-8ECB-33B94537954A}" destId="{E49B7CBE-B731-4C12-A7E8-D1C65A5711A4}" srcOrd="0" destOrd="0" presId="urn:microsoft.com/office/officeart/2005/8/layout/process2"/>
    <dgm:cxn modelId="{883A51A0-D5DD-4B93-B46B-82E6A17B44E9}" srcId="{A85F1FF4-C93A-4C6F-A931-47A2EB9AFCB4}" destId="{CBECBEEF-9AA7-4F53-BE9B-6E2C04314B34}" srcOrd="2" destOrd="0" parTransId="{C12DA752-F044-466F-BD59-3C3E1607EA66}" sibTransId="{F6083C5E-5564-4683-8105-8F781CF80223}"/>
    <dgm:cxn modelId="{D8A46B1C-00AA-41F4-B2D4-9852EAAFA784}" type="presOf" srcId="{CBECBEEF-9AA7-4F53-BE9B-6E2C04314B34}" destId="{982CB52F-7286-4180-BDF1-C925CA486D6B}" srcOrd="0" destOrd="0" presId="urn:microsoft.com/office/officeart/2005/8/layout/process2"/>
    <dgm:cxn modelId="{446F79FF-1188-4EFC-9621-FE9D49B55B9A}" type="presParOf" srcId="{72C9841D-0CC9-4D50-B05A-EE41A1C14415}" destId="{E49B7CBE-B731-4C12-A7E8-D1C65A5711A4}" srcOrd="0" destOrd="0" presId="urn:microsoft.com/office/officeart/2005/8/layout/process2"/>
    <dgm:cxn modelId="{060B2B84-A1DB-4FDD-8D44-CC0D22F750DD}" type="presParOf" srcId="{72C9841D-0CC9-4D50-B05A-EE41A1C14415}" destId="{B75F322A-9184-4726-AE58-313427B76E38}" srcOrd="1" destOrd="0" presId="urn:microsoft.com/office/officeart/2005/8/layout/process2"/>
    <dgm:cxn modelId="{FC9D4D07-1E1E-4BB0-9B61-0FF511B448EF}" type="presParOf" srcId="{B75F322A-9184-4726-AE58-313427B76E38}" destId="{B0E5DCD1-49BF-456D-99ED-2DD2D2CB79F2}" srcOrd="0" destOrd="0" presId="urn:microsoft.com/office/officeart/2005/8/layout/process2"/>
    <dgm:cxn modelId="{1E3A6405-C9B6-4774-B09B-D0B1AFEE50C0}" type="presParOf" srcId="{72C9841D-0CC9-4D50-B05A-EE41A1C14415}" destId="{A3ECD57D-5A83-4664-9DE7-9B0156AEE4DA}" srcOrd="2" destOrd="0" presId="urn:microsoft.com/office/officeart/2005/8/layout/process2"/>
    <dgm:cxn modelId="{E7DE6609-B913-483D-A3E6-F39A51834CC4}" type="presParOf" srcId="{72C9841D-0CC9-4D50-B05A-EE41A1C14415}" destId="{2B130203-943D-4627-8A25-2314926FC32C}" srcOrd="3" destOrd="0" presId="urn:microsoft.com/office/officeart/2005/8/layout/process2"/>
    <dgm:cxn modelId="{D72DAA1B-CFCF-462C-B1C6-5B5AC7ABA71E}" type="presParOf" srcId="{2B130203-943D-4627-8A25-2314926FC32C}" destId="{85221C18-A8E9-492F-BD98-DA03AB5E7C52}" srcOrd="0" destOrd="0" presId="urn:microsoft.com/office/officeart/2005/8/layout/process2"/>
    <dgm:cxn modelId="{91E52A82-EBD6-4EEF-9B22-17DD87CD64AE}" type="presParOf" srcId="{72C9841D-0CC9-4D50-B05A-EE41A1C14415}" destId="{982CB52F-7286-4180-BDF1-C925CA486D6B}" srcOrd="4" destOrd="0" presId="urn:microsoft.com/office/officeart/2005/8/layout/process2"/>
    <dgm:cxn modelId="{4822DE80-10C2-4B1F-A7BE-3C2ED9AD9AF2}" type="presParOf" srcId="{72C9841D-0CC9-4D50-B05A-EE41A1C14415}" destId="{4E1F2039-AD2D-418A-B765-8F627BC8D872}" srcOrd="5" destOrd="0" presId="urn:microsoft.com/office/officeart/2005/8/layout/process2"/>
    <dgm:cxn modelId="{3F880A41-4E44-499C-8CBB-98E4B09881E0}" type="presParOf" srcId="{4E1F2039-AD2D-418A-B765-8F627BC8D872}" destId="{C9BC1D0E-E80E-4987-92E7-9C920761CCC0}" srcOrd="0" destOrd="0" presId="urn:microsoft.com/office/officeart/2005/8/layout/process2"/>
    <dgm:cxn modelId="{88236D8D-E763-4629-ACA1-5831A6D3F469}" type="presParOf" srcId="{72C9841D-0CC9-4D50-B05A-EE41A1C14415}" destId="{58B94AD6-0BC3-45E4-86FA-652012799E8C}" srcOrd="6" destOrd="0" presId="urn:microsoft.com/office/officeart/2005/8/layout/process2"/>
  </dgm:cxnLst>
  <dgm:bg/>
  <dgm:whole/>
</dgm:dataModel>
</file>

<file path=ppt/diagrams/data2.xml><?xml version="1.0" encoding="utf-8"?>
<dgm:dataModel xmlns:dgm="http://schemas.openxmlformats.org/drawingml/2006/diagram" xmlns:a="http://schemas.openxmlformats.org/drawingml/2006/main">
  <dgm:ptLst>
    <dgm:pt modelId="{A85F1FF4-C93A-4C6F-A931-47A2EB9AFCB4}" type="doc">
      <dgm:prSet loTypeId="urn:microsoft.com/office/officeart/2005/8/layout/process2" loCatId="process" qsTypeId="urn:microsoft.com/office/officeart/2005/8/quickstyle/simple1" qsCatId="simple" csTypeId="urn:microsoft.com/office/officeart/2005/8/colors/accent1_2" csCatId="accent1" phldr="1"/>
      <dgm:spPr/>
    </dgm:pt>
    <dgm:pt modelId="{F6D49D88-08DA-4D9A-8ECB-33B94537954A}">
      <dgm:prSet phldrT="[Text]"/>
      <dgm:spPr>
        <a:solidFill>
          <a:schemeClr val="accent1">
            <a:lumMod val="20000"/>
            <a:lumOff val="80000"/>
          </a:schemeClr>
        </a:solidFill>
      </dgm:spPr>
      <dgm:t>
        <a:bodyPr/>
        <a:lstStyle/>
        <a:p>
          <a:r>
            <a:rPr lang="en-US" dirty="0" smtClean="0"/>
            <a:t>Set Up RT Hardware and Host PC</a:t>
          </a:r>
          <a:endParaRPr lang="en-US" dirty="0"/>
        </a:p>
      </dgm:t>
    </dgm:pt>
    <dgm:pt modelId="{2A11E99B-99CC-41C3-902B-C02858E7893A}" type="parTrans" cxnId="{5C355578-0216-4EBA-B1A9-576F064F19E3}">
      <dgm:prSet/>
      <dgm:spPr/>
      <dgm:t>
        <a:bodyPr/>
        <a:lstStyle/>
        <a:p>
          <a:endParaRPr lang="en-US"/>
        </a:p>
      </dgm:t>
    </dgm:pt>
    <dgm:pt modelId="{3EE78E8C-8C62-4A01-8379-91F5626993B1}" type="sibTrans" cxnId="{5C355578-0216-4EBA-B1A9-576F064F19E3}">
      <dgm:prSet/>
      <dgm:spPr/>
      <dgm:t>
        <a:bodyPr/>
        <a:lstStyle/>
        <a:p>
          <a:endParaRPr lang="en-US"/>
        </a:p>
      </dgm:t>
    </dgm:pt>
    <dgm:pt modelId="{CBECBEEF-9AA7-4F53-BE9B-6E2C04314B34}">
      <dgm:prSet phldrT="[Text]"/>
      <dgm:spPr>
        <a:solidFill>
          <a:schemeClr val="accent1">
            <a:lumMod val="20000"/>
            <a:lumOff val="80000"/>
          </a:schemeClr>
        </a:solidFill>
      </dgm:spPr>
      <dgm:t>
        <a:bodyPr/>
        <a:lstStyle/>
        <a:p>
          <a:r>
            <a:rPr lang="en-US" dirty="0" smtClean="0"/>
            <a:t>Configure Target I/O</a:t>
          </a:r>
          <a:endParaRPr lang="en-US" dirty="0"/>
        </a:p>
      </dgm:t>
    </dgm:pt>
    <dgm:pt modelId="{C12DA752-F044-466F-BD59-3C3E1607EA66}" type="parTrans" cxnId="{883A51A0-D5DD-4B93-B46B-82E6A17B44E9}">
      <dgm:prSet/>
      <dgm:spPr/>
      <dgm:t>
        <a:bodyPr/>
        <a:lstStyle/>
        <a:p>
          <a:endParaRPr lang="en-US"/>
        </a:p>
      </dgm:t>
    </dgm:pt>
    <dgm:pt modelId="{F6083C5E-5564-4683-8105-8F781CF80223}" type="sibTrans" cxnId="{883A51A0-D5DD-4B93-B46B-82E6A17B44E9}">
      <dgm:prSet/>
      <dgm:spPr/>
      <dgm:t>
        <a:bodyPr/>
        <a:lstStyle/>
        <a:p>
          <a:endParaRPr lang="en-US"/>
        </a:p>
      </dgm:t>
    </dgm:pt>
    <dgm:pt modelId="{50BDA245-0BD1-40AB-84FE-75828B3FF017}">
      <dgm:prSet phldrT="[Text]"/>
      <dgm:spPr>
        <a:solidFill>
          <a:schemeClr val="accent1">
            <a:lumMod val="20000"/>
            <a:lumOff val="80000"/>
          </a:schemeClr>
        </a:solidFill>
      </dgm:spPr>
      <dgm:t>
        <a:bodyPr/>
        <a:lstStyle/>
        <a:p>
          <a:r>
            <a:rPr lang="en-US" dirty="0" smtClean="0"/>
            <a:t>Connect to Target in </a:t>
          </a:r>
          <a:r>
            <a:rPr lang="en-US" dirty="0" err="1" smtClean="0"/>
            <a:t>LabVIEW</a:t>
          </a:r>
          <a:endParaRPr lang="en-US" dirty="0"/>
        </a:p>
      </dgm:t>
    </dgm:pt>
    <dgm:pt modelId="{B32B06D1-FAA3-4489-ACB0-C3544373D2C5}" type="parTrans" cxnId="{080DE0C1-53DA-431B-8A3A-E20ABDD77FD5}">
      <dgm:prSet/>
      <dgm:spPr/>
      <dgm:t>
        <a:bodyPr/>
        <a:lstStyle/>
        <a:p>
          <a:endParaRPr lang="en-US"/>
        </a:p>
      </dgm:t>
    </dgm:pt>
    <dgm:pt modelId="{3091FF68-6550-445A-B87C-27CB62C52975}" type="sibTrans" cxnId="{080DE0C1-53DA-431B-8A3A-E20ABDD77FD5}">
      <dgm:prSet/>
      <dgm:spPr/>
      <dgm:t>
        <a:bodyPr/>
        <a:lstStyle/>
        <a:p>
          <a:endParaRPr lang="en-US"/>
        </a:p>
      </dgm:t>
    </dgm:pt>
    <dgm:pt modelId="{58A6C61E-3DA6-4E56-88A4-D31821773CA0}">
      <dgm:prSet phldrT="[Text]"/>
      <dgm:spPr/>
      <dgm:t>
        <a:bodyPr/>
        <a:lstStyle/>
        <a:p>
          <a:r>
            <a:rPr lang="en-US" dirty="0" smtClean="0"/>
            <a:t>Target Configuration</a:t>
          </a:r>
          <a:endParaRPr lang="en-US" dirty="0"/>
        </a:p>
      </dgm:t>
    </dgm:pt>
    <dgm:pt modelId="{296FF5C5-BB72-4EF1-8054-E10DAB1B315E}" type="parTrans" cxnId="{755F21A9-4971-4CF2-AAC8-A4DFBA626D0B}">
      <dgm:prSet/>
      <dgm:spPr/>
      <dgm:t>
        <a:bodyPr/>
        <a:lstStyle/>
        <a:p>
          <a:endParaRPr lang="en-US"/>
        </a:p>
      </dgm:t>
    </dgm:pt>
    <dgm:pt modelId="{33CF8D73-4588-440C-940A-EE9314840235}" type="sibTrans" cxnId="{755F21A9-4971-4CF2-AAC8-A4DFBA626D0B}">
      <dgm:prSet/>
      <dgm:spPr/>
      <dgm:t>
        <a:bodyPr/>
        <a:lstStyle/>
        <a:p>
          <a:endParaRPr lang="en-US"/>
        </a:p>
      </dgm:t>
    </dgm:pt>
    <dgm:pt modelId="{72C9841D-0CC9-4D50-B05A-EE41A1C14415}" type="pres">
      <dgm:prSet presAssocID="{A85F1FF4-C93A-4C6F-A931-47A2EB9AFCB4}" presName="linearFlow" presStyleCnt="0">
        <dgm:presLayoutVars>
          <dgm:resizeHandles val="exact"/>
        </dgm:presLayoutVars>
      </dgm:prSet>
      <dgm:spPr/>
    </dgm:pt>
    <dgm:pt modelId="{E49B7CBE-B731-4C12-A7E8-D1C65A5711A4}" type="pres">
      <dgm:prSet presAssocID="{F6D49D88-08DA-4D9A-8ECB-33B94537954A}" presName="node" presStyleLbl="node1" presStyleIdx="0" presStyleCnt="4">
        <dgm:presLayoutVars>
          <dgm:bulletEnabled val="1"/>
        </dgm:presLayoutVars>
      </dgm:prSet>
      <dgm:spPr/>
      <dgm:t>
        <a:bodyPr/>
        <a:lstStyle/>
        <a:p>
          <a:endParaRPr lang="en-US"/>
        </a:p>
      </dgm:t>
    </dgm:pt>
    <dgm:pt modelId="{B75F322A-9184-4726-AE58-313427B76E38}" type="pres">
      <dgm:prSet presAssocID="{3EE78E8C-8C62-4A01-8379-91F5626993B1}" presName="sibTrans" presStyleLbl="sibTrans2D1" presStyleIdx="0" presStyleCnt="3"/>
      <dgm:spPr/>
      <dgm:t>
        <a:bodyPr/>
        <a:lstStyle/>
        <a:p>
          <a:endParaRPr lang="en-US"/>
        </a:p>
      </dgm:t>
    </dgm:pt>
    <dgm:pt modelId="{B0E5DCD1-49BF-456D-99ED-2DD2D2CB79F2}" type="pres">
      <dgm:prSet presAssocID="{3EE78E8C-8C62-4A01-8379-91F5626993B1}" presName="connectorText" presStyleLbl="sibTrans2D1" presStyleIdx="0" presStyleCnt="3"/>
      <dgm:spPr/>
      <dgm:t>
        <a:bodyPr/>
        <a:lstStyle/>
        <a:p>
          <a:endParaRPr lang="en-US"/>
        </a:p>
      </dgm:t>
    </dgm:pt>
    <dgm:pt modelId="{A3ECD57D-5A83-4664-9DE7-9B0156AEE4DA}" type="pres">
      <dgm:prSet presAssocID="{58A6C61E-3DA6-4E56-88A4-D31821773CA0}" presName="node" presStyleLbl="node1" presStyleIdx="1" presStyleCnt="4">
        <dgm:presLayoutVars>
          <dgm:bulletEnabled val="1"/>
        </dgm:presLayoutVars>
      </dgm:prSet>
      <dgm:spPr/>
      <dgm:t>
        <a:bodyPr/>
        <a:lstStyle/>
        <a:p>
          <a:endParaRPr lang="en-US"/>
        </a:p>
      </dgm:t>
    </dgm:pt>
    <dgm:pt modelId="{2B130203-943D-4627-8A25-2314926FC32C}" type="pres">
      <dgm:prSet presAssocID="{33CF8D73-4588-440C-940A-EE9314840235}" presName="sibTrans" presStyleLbl="sibTrans2D1" presStyleIdx="1" presStyleCnt="3"/>
      <dgm:spPr/>
      <dgm:t>
        <a:bodyPr/>
        <a:lstStyle/>
        <a:p>
          <a:endParaRPr lang="en-US"/>
        </a:p>
      </dgm:t>
    </dgm:pt>
    <dgm:pt modelId="{85221C18-A8E9-492F-BD98-DA03AB5E7C52}" type="pres">
      <dgm:prSet presAssocID="{33CF8D73-4588-440C-940A-EE9314840235}" presName="connectorText" presStyleLbl="sibTrans2D1" presStyleIdx="1" presStyleCnt="3"/>
      <dgm:spPr/>
      <dgm:t>
        <a:bodyPr/>
        <a:lstStyle/>
        <a:p>
          <a:endParaRPr lang="en-US"/>
        </a:p>
      </dgm:t>
    </dgm:pt>
    <dgm:pt modelId="{982CB52F-7286-4180-BDF1-C925CA486D6B}" type="pres">
      <dgm:prSet presAssocID="{CBECBEEF-9AA7-4F53-BE9B-6E2C04314B34}" presName="node" presStyleLbl="node1" presStyleIdx="2" presStyleCnt="4">
        <dgm:presLayoutVars>
          <dgm:bulletEnabled val="1"/>
        </dgm:presLayoutVars>
      </dgm:prSet>
      <dgm:spPr/>
      <dgm:t>
        <a:bodyPr/>
        <a:lstStyle/>
        <a:p>
          <a:endParaRPr lang="en-US"/>
        </a:p>
      </dgm:t>
    </dgm:pt>
    <dgm:pt modelId="{4E1F2039-AD2D-418A-B765-8F627BC8D872}" type="pres">
      <dgm:prSet presAssocID="{F6083C5E-5564-4683-8105-8F781CF80223}" presName="sibTrans" presStyleLbl="sibTrans2D1" presStyleIdx="2" presStyleCnt="3"/>
      <dgm:spPr/>
      <dgm:t>
        <a:bodyPr/>
        <a:lstStyle/>
        <a:p>
          <a:endParaRPr lang="en-US"/>
        </a:p>
      </dgm:t>
    </dgm:pt>
    <dgm:pt modelId="{C9BC1D0E-E80E-4987-92E7-9C920761CCC0}" type="pres">
      <dgm:prSet presAssocID="{F6083C5E-5564-4683-8105-8F781CF80223}" presName="connectorText" presStyleLbl="sibTrans2D1" presStyleIdx="2" presStyleCnt="3"/>
      <dgm:spPr/>
      <dgm:t>
        <a:bodyPr/>
        <a:lstStyle/>
        <a:p>
          <a:endParaRPr lang="en-US"/>
        </a:p>
      </dgm:t>
    </dgm:pt>
    <dgm:pt modelId="{58B94AD6-0BC3-45E4-86FA-652012799E8C}" type="pres">
      <dgm:prSet presAssocID="{50BDA245-0BD1-40AB-84FE-75828B3FF017}" presName="node" presStyleLbl="node1" presStyleIdx="3" presStyleCnt="4">
        <dgm:presLayoutVars>
          <dgm:bulletEnabled val="1"/>
        </dgm:presLayoutVars>
      </dgm:prSet>
      <dgm:spPr/>
      <dgm:t>
        <a:bodyPr/>
        <a:lstStyle/>
        <a:p>
          <a:endParaRPr lang="en-US"/>
        </a:p>
      </dgm:t>
    </dgm:pt>
  </dgm:ptLst>
  <dgm:cxnLst>
    <dgm:cxn modelId="{0893B8A3-1D5A-494C-BE9D-48C5AAA6AD93}" type="presOf" srcId="{3EE78E8C-8C62-4A01-8379-91F5626993B1}" destId="{B0E5DCD1-49BF-456D-99ED-2DD2D2CB79F2}" srcOrd="1" destOrd="0" presId="urn:microsoft.com/office/officeart/2005/8/layout/process2"/>
    <dgm:cxn modelId="{5C355578-0216-4EBA-B1A9-576F064F19E3}" srcId="{A85F1FF4-C93A-4C6F-A931-47A2EB9AFCB4}" destId="{F6D49D88-08DA-4D9A-8ECB-33B94537954A}" srcOrd="0" destOrd="0" parTransId="{2A11E99B-99CC-41C3-902B-C02858E7893A}" sibTransId="{3EE78E8C-8C62-4A01-8379-91F5626993B1}"/>
    <dgm:cxn modelId="{080DE0C1-53DA-431B-8A3A-E20ABDD77FD5}" srcId="{A85F1FF4-C93A-4C6F-A931-47A2EB9AFCB4}" destId="{50BDA245-0BD1-40AB-84FE-75828B3FF017}" srcOrd="3" destOrd="0" parTransId="{B32B06D1-FAA3-4489-ACB0-C3544373D2C5}" sibTransId="{3091FF68-6550-445A-B87C-27CB62C52975}"/>
    <dgm:cxn modelId="{CAC4246B-635E-462D-A060-3D7EEA26AE39}" type="presOf" srcId="{A85F1FF4-C93A-4C6F-A931-47A2EB9AFCB4}" destId="{72C9841D-0CC9-4D50-B05A-EE41A1C14415}" srcOrd="0" destOrd="0" presId="urn:microsoft.com/office/officeart/2005/8/layout/process2"/>
    <dgm:cxn modelId="{755F21A9-4971-4CF2-AAC8-A4DFBA626D0B}" srcId="{A85F1FF4-C93A-4C6F-A931-47A2EB9AFCB4}" destId="{58A6C61E-3DA6-4E56-88A4-D31821773CA0}" srcOrd="1" destOrd="0" parTransId="{296FF5C5-BB72-4EF1-8054-E10DAB1B315E}" sibTransId="{33CF8D73-4588-440C-940A-EE9314840235}"/>
    <dgm:cxn modelId="{90A9CAC8-E441-4E0C-A700-50AC305E5C45}" type="presOf" srcId="{F6083C5E-5564-4683-8105-8F781CF80223}" destId="{C9BC1D0E-E80E-4987-92E7-9C920761CCC0}" srcOrd="1" destOrd="0" presId="urn:microsoft.com/office/officeart/2005/8/layout/process2"/>
    <dgm:cxn modelId="{06E46822-1CBC-4FDC-8282-3B9749B24411}" type="presOf" srcId="{3EE78E8C-8C62-4A01-8379-91F5626993B1}" destId="{B75F322A-9184-4726-AE58-313427B76E38}" srcOrd="0" destOrd="0" presId="urn:microsoft.com/office/officeart/2005/8/layout/process2"/>
    <dgm:cxn modelId="{048AA4EB-825D-4B3A-8565-7B24BDD58F14}" type="presOf" srcId="{CBECBEEF-9AA7-4F53-BE9B-6E2C04314B34}" destId="{982CB52F-7286-4180-BDF1-C925CA486D6B}" srcOrd="0" destOrd="0" presId="urn:microsoft.com/office/officeart/2005/8/layout/process2"/>
    <dgm:cxn modelId="{F2E909CD-9908-4FB4-821C-FED2DA352E06}" type="presOf" srcId="{50BDA245-0BD1-40AB-84FE-75828B3FF017}" destId="{58B94AD6-0BC3-45E4-86FA-652012799E8C}" srcOrd="0" destOrd="0" presId="urn:microsoft.com/office/officeart/2005/8/layout/process2"/>
    <dgm:cxn modelId="{A0836014-18AA-493E-95A7-879C13A31BB8}" type="presOf" srcId="{F6083C5E-5564-4683-8105-8F781CF80223}" destId="{4E1F2039-AD2D-418A-B765-8F627BC8D872}" srcOrd="0" destOrd="0" presId="urn:microsoft.com/office/officeart/2005/8/layout/process2"/>
    <dgm:cxn modelId="{F50FE2CA-7E69-45E9-A453-51EE063702B8}" type="presOf" srcId="{33CF8D73-4588-440C-940A-EE9314840235}" destId="{2B130203-943D-4627-8A25-2314926FC32C}" srcOrd="0" destOrd="0" presId="urn:microsoft.com/office/officeart/2005/8/layout/process2"/>
    <dgm:cxn modelId="{EFFFBABD-70FF-4AC2-BD1C-010B7C64601A}" type="presOf" srcId="{F6D49D88-08DA-4D9A-8ECB-33B94537954A}" destId="{E49B7CBE-B731-4C12-A7E8-D1C65A5711A4}" srcOrd="0" destOrd="0" presId="urn:microsoft.com/office/officeart/2005/8/layout/process2"/>
    <dgm:cxn modelId="{883A51A0-D5DD-4B93-B46B-82E6A17B44E9}" srcId="{A85F1FF4-C93A-4C6F-A931-47A2EB9AFCB4}" destId="{CBECBEEF-9AA7-4F53-BE9B-6E2C04314B34}" srcOrd="2" destOrd="0" parTransId="{C12DA752-F044-466F-BD59-3C3E1607EA66}" sibTransId="{F6083C5E-5564-4683-8105-8F781CF80223}"/>
    <dgm:cxn modelId="{88104025-D810-42BF-BB4B-0FE78D4D262B}" type="presOf" srcId="{33CF8D73-4588-440C-940A-EE9314840235}" destId="{85221C18-A8E9-492F-BD98-DA03AB5E7C52}" srcOrd="1" destOrd="0" presId="urn:microsoft.com/office/officeart/2005/8/layout/process2"/>
    <dgm:cxn modelId="{F23EFD81-A3BA-4E93-B8C4-83BA72027112}" type="presOf" srcId="{58A6C61E-3DA6-4E56-88A4-D31821773CA0}" destId="{A3ECD57D-5A83-4664-9DE7-9B0156AEE4DA}" srcOrd="0" destOrd="0" presId="urn:microsoft.com/office/officeart/2005/8/layout/process2"/>
    <dgm:cxn modelId="{AD292848-16F5-4609-876C-1C993BB0863B}" type="presParOf" srcId="{72C9841D-0CC9-4D50-B05A-EE41A1C14415}" destId="{E49B7CBE-B731-4C12-A7E8-D1C65A5711A4}" srcOrd="0" destOrd="0" presId="urn:microsoft.com/office/officeart/2005/8/layout/process2"/>
    <dgm:cxn modelId="{5D02DCBF-DCEE-48BC-95A5-193FAB8FF6FE}" type="presParOf" srcId="{72C9841D-0CC9-4D50-B05A-EE41A1C14415}" destId="{B75F322A-9184-4726-AE58-313427B76E38}" srcOrd="1" destOrd="0" presId="urn:microsoft.com/office/officeart/2005/8/layout/process2"/>
    <dgm:cxn modelId="{9F8DA967-BB5F-40A6-8EAF-7E1A26671622}" type="presParOf" srcId="{B75F322A-9184-4726-AE58-313427B76E38}" destId="{B0E5DCD1-49BF-456D-99ED-2DD2D2CB79F2}" srcOrd="0" destOrd="0" presId="urn:microsoft.com/office/officeart/2005/8/layout/process2"/>
    <dgm:cxn modelId="{7B746FE2-85C4-4AC9-8A71-4379ADD7DB2F}" type="presParOf" srcId="{72C9841D-0CC9-4D50-B05A-EE41A1C14415}" destId="{A3ECD57D-5A83-4664-9DE7-9B0156AEE4DA}" srcOrd="2" destOrd="0" presId="urn:microsoft.com/office/officeart/2005/8/layout/process2"/>
    <dgm:cxn modelId="{0A7C47AD-5011-4DF6-9FD1-861EE99B0C0A}" type="presParOf" srcId="{72C9841D-0CC9-4D50-B05A-EE41A1C14415}" destId="{2B130203-943D-4627-8A25-2314926FC32C}" srcOrd="3" destOrd="0" presId="urn:microsoft.com/office/officeart/2005/8/layout/process2"/>
    <dgm:cxn modelId="{EC5CCCF1-993C-4C4C-A560-B341A46604DC}" type="presParOf" srcId="{2B130203-943D-4627-8A25-2314926FC32C}" destId="{85221C18-A8E9-492F-BD98-DA03AB5E7C52}" srcOrd="0" destOrd="0" presId="urn:microsoft.com/office/officeart/2005/8/layout/process2"/>
    <dgm:cxn modelId="{2B32D2F6-27F6-4850-A607-30B42D3167C8}" type="presParOf" srcId="{72C9841D-0CC9-4D50-B05A-EE41A1C14415}" destId="{982CB52F-7286-4180-BDF1-C925CA486D6B}" srcOrd="4" destOrd="0" presId="urn:microsoft.com/office/officeart/2005/8/layout/process2"/>
    <dgm:cxn modelId="{65B4CECB-D379-4CE3-B614-A9052DFF6E99}" type="presParOf" srcId="{72C9841D-0CC9-4D50-B05A-EE41A1C14415}" destId="{4E1F2039-AD2D-418A-B765-8F627BC8D872}" srcOrd="5" destOrd="0" presId="urn:microsoft.com/office/officeart/2005/8/layout/process2"/>
    <dgm:cxn modelId="{A0EAD18D-DC1B-4386-B6F3-9FB3F50FD43C}" type="presParOf" srcId="{4E1F2039-AD2D-418A-B765-8F627BC8D872}" destId="{C9BC1D0E-E80E-4987-92E7-9C920761CCC0}" srcOrd="0" destOrd="0" presId="urn:microsoft.com/office/officeart/2005/8/layout/process2"/>
    <dgm:cxn modelId="{4C296913-109C-402A-8520-718590DBF45C}" type="presParOf" srcId="{72C9841D-0CC9-4D50-B05A-EE41A1C14415}" destId="{58B94AD6-0BC3-45E4-86FA-652012799E8C}" srcOrd="6" destOrd="0" presId="urn:microsoft.com/office/officeart/2005/8/layout/process2"/>
  </dgm:cxnLst>
  <dgm:bg/>
  <dgm:whole/>
</dgm:dataModel>
</file>

<file path=ppt/diagrams/data3.xml><?xml version="1.0" encoding="utf-8"?>
<dgm:dataModel xmlns:dgm="http://schemas.openxmlformats.org/drawingml/2006/diagram" xmlns:a="http://schemas.openxmlformats.org/drawingml/2006/main">
  <dgm:ptLst>
    <dgm:pt modelId="{41AA94CA-D511-4F5A-8510-445534DBA481}"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6B60F076-A27B-456C-A361-2AAADF8B9E1E}">
      <dgm:prSet phldrT="[Text]"/>
      <dgm:spPr/>
      <dgm:t>
        <a:bodyPr/>
        <a:lstStyle/>
        <a:p>
          <a:r>
            <a:rPr lang="en-US" dirty="0" smtClean="0"/>
            <a:t> </a:t>
          </a:r>
          <a:endParaRPr lang="en-US" dirty="0"/>
        </a:p>
      </dgm:t>
    </dgm:pt>
    <dgm:pt modelId="{2285AF17-0FDD-45B2-A6AA-4DC626D8B8DE}" type="parTrans" cxnId="{03F82551-0C3F-44F7-954D-013E513AB419}">
      <dgm:prSet/>
      <dgm:spPr/>
      <dgm:t>
        <a:bodyPr/>
        <a:lstStyle/>
        <a:p>
          <a:endParaRPr lang="en-US"/>
        </a:p>
      </dgm:t>
    </dgm:pt>
    <dgm:pt modelId="{395F86B5-119A-4AC3-A497-3CCF1BAA597D}" type="sibTrans" cxnId="{03F82551-0C3F-44F7-954D-013E513AB419}">
      <dgm:prSet/>
      <dgm:spPr/>
      <dgm:t>
        <a:bodyPr/>
        <a:lstStyle/>
        <a:p>
          <a:endParaRPr lang="en-US"/>
        </a:p>
      </dgm:t>
    </dgm:pt>
    <dgm:pt modelId="{339F6D7D-E97C-4A99-800D-3256DDE8F185}">
      <dgm:prSet phldrT="[Text]"/>
      <dgm:spPr/>
      <dgm:t>
        <a:bodyPr/>
        <a:lstStyle/>
        <a:p>
          <a:r>
            <a:rPr lang="en-US" dirty="0" smtClean="0"/>
            <a:t>Specify a static IP address</a:t>
          </a:r>
          <a:endParaRPr lang="en-US" dirty="0"/>
        </a:p>
      </dgm:t>
    </dgm:pt>
    <dgm:pt modelId="{9008D564-5B17-4595-8027-721A79ACF856}" type="parTrans" cxnId="{6FFC2497-1AE1-4698-84DC-DF2A61B51F19}">
      <dgm:prSet/>
      <dgm:spPr/>
      <dgm:t>
        <a:bodyPr/>
        <a:lstStyle/>
        <a:p>
          <a:endParaRPr lang="en-US"/>
        </a:p>
      </dgm:t>
    </dgm:pt>
    <dgm:pt modelId="{82516F6F-1451-4B52-90B5-78052ECA0BA5}" type="sibTrans" cxnId="{6FFC2497-1AE1-4698-84DC-DF2A61B51F19}">
      <dgm:prSet/>
      <dgm:spPr/>
      <dgm:t>
        <a:bodyPr/>
        <a:lstStyle/>
        <a:p>
          <a:endParaRPr lang="en-US"/>
        </a:p>
      </dgm:t>
    </dgm:pt>
    <dgm:pt modelId="{6AF20DE8-D746-4F4A-9225-15F628DA4CD1}">
      <dgm:prSet phldrT="[Text]"/>
      <dgm:spPr/>
      <dgm:t>
        <a:bodyPr/>
        <a:lstStyle/>
        <a:p>
          <a:r>
            <a:rPr lang="en-US" dirty="0" smtClean="0"/>
            <a:t> </a:t>
          </a:r>
          <a:endParaRPr lang="en-US" dirty="0"/>
        </a:p>
      </dgm:t>
    </dgm:pt>
    <dgm:pt modelId="{B2EE3667-0BBF-4DE4-B6BF-447D7566846D}" type="parTrans" cxnId="{CA5E5452-0DDD-45F6-8DDA-52568DE2D578}">
      <dgm:prSet/>
      <dgm:spPr/>
      <dgm:t>
        <a:bodyPr/>
        <a:lstStyle/>
        <a:p>
          <a:endParaRPr lang="en-US"/>
        </a:p>
      </dgm:t>
    </dgm:pt>
    <dgm:pt modelId="{A514DA58-CDEB-4DBC-B164-716FC9211B3B}" type="sibTrans" cxnId="{CA5E5452-0DDD-45F6-8DDA-52568DE2D578}">
      <dgm:prSet/>
      <dgm:spPr/>
      <dgm:t>
        <a:bodyPr/>
        <a:lstStyle/>
        <a:p>
          <a:endParaRPr lang="en-US"/>
        </a:p>
      </dgm:t>
    </dgm:pt>
    <dgm:pt modelId="{04A32D2B-0D86-4B91-B694-B9F0138C2115}">
      <dgm:prSet phldrT="[Text]"/>
      <dgm:spPr/>
      <dgm:t>
        <a:bodyPr/>
        <a:lstStyle/>
        <a:p>
          <a:r>
            <a:rPr lang="en-US" dirty="0" smtClean="0"/>
            <a:t>Obtain an IP address automatically from a DHCP server</a:t>
          </a:r>
          <a:endParaRPr lang="en-US" dirty="0"/>
        </a:p>
      </dgm:t>
    </dgm:pt>
    <dgm:pt modelId="{02A3BA5F-30D4-43D7-983B-45BB2FC6BD14}" type="parTrans" cxnId="{8479348B-2AD2-4596-9202-EC0E9F85D6A0}">
      <dgm:prSet/>
      <dgm:spPr/>
      <dgm:t>
        <a:bodyPr/>
        <a:lstStyle/>
        <a:p>
          <a:endParaRPr lang="en-US"/>
        </a:p>
      </dgm:t>
    </dgm:pt>
    <dgm:pt modelId="{D387C2DF-2A30-45A1-8B37-825729E6FD3A}" type="sibTrans" cxnId="{8479348B-2AD2-4596-9202-EC0E9F85D6A0}">
      <dgm:prSet/>
      <dgm:spPr/>
      <dgm:t>
        <a:bodyPr/>
        <a:lstStyle/>
        <a:p>
          <a:endParaRPr lang="en-US"/>
        </a:p>
      </dgm:t>
    </dgm:pt>
    <dgm:pt modelId="{944823E6-7E74-4322-A035-7B3D6F603A80}" type="pres">
      <dgm:prSet presAssocID="{41AA94CA-D511-4F5A-8510-445534DBA481}" presName="Name0" presStyleCnt="0">
        <dgm:presLayoutVars>
          <dgm:dir/>
          <dgm:animLvl val="lvl"/>
          <dgm:resizeHandles val="exact"/>
        </dgm:presLayoutVars>
      </dgm:prSet>
      <dgm:spPr/>
      <dgm:t>
        <a:bodyPr/>
        <a:lstStyle/>
        <a:p>
          <a:endParaRPr lang="en-US"/>
        </a:p>
      </dgm:t>
    </dgm:pt>
    <dgm:pt modelId="{2CC8C7B5-5C0A-4E80-8CC0-2424B0283832}" type="pres">
      <dgm:prSet presAssocID="{6B60F076-A27B-456C-A361-2AAADF8B9E1E}" presName="linNode" presStyleCnt="0"/>
      <dgm:spPr/>
    </dgm:pt>
    <dgm:pt modelId="{772982F6-FB3F-49DE-978C-2E41F698B99E}" type="pres">
      <dgm:prSet presAssocID="{6B60F076-A27B-456C-A361-2AAADF8B9E1E}" presName="parentText" presStyleLbl="node1" presStyleIdx="0" presStyleCnt="2" custScaleX="39401">
        <dgm:presLayoutVars>
          <dgm:chMax val="1"/>
          <dgm:bulletEnabled val="1"/>
        </dgm:presLayoutVars>
      </dgm:prSet>
      <dgm:spPr/>
      <dgm:t>
        <a:bodyPr/>
        <a:lstStyle/>
        <a:p>
          <a:endParaRPr lang="en-US"/>
        </a:p>
      </dgm:t>
    </dgm:pt>
    <dgm:pt modelId="{CCF3D66A-981A-4753-97DA-6665982A8BE6}" type="pres">
      <dgm:prSet presAssocID="{6B60F076-A27B-456C-A361-2AAADF8B9E1E}" presName="descendantText" presStyleLbl="alignAccFollowNode1" presStyleIdx="0" presStyleCnt="2" custScaleX="143363">
        <dgm:presLayoutVars>
          <dgm:bulletEnabled val="1"/>
        </dgm:presLayoutVars>
      </dgm:prSet>
      <dgm:spPr/>
      <dgm:t>
        <a:bodyPr/>
        <a:lstStyle/>
        <a:p>
          <a:endParaRPr lang="en-US"/>
        </a:p>
      </dgm:t>
    </dgm:pt>
    <dgm:pt modelId="{B317FCCE-7705-4D53-9A73-A50CEB438440}" type="pres">
      <dgm:prSet presAssocID="{395F86B5-119A-4AC3-A497-3CCF1BAA597D}" presName="sp" presStyleCnt="0"/>
      <dgm:spPr/>
    </dgm:pt>
    <dgm:pt modelId="{E00761B9-9990-41DC-9CF3-3BAB3CD95B5C}" type="pres">
      <dgm:prSet presAssocID="{6AF20DE8-D746-4F4A-9225-15F628DA4CD1}" presName="linNode" presStyleCnt="0"/>
      <dgm:spPr/>
    </dgm:pt>
    <dgm:pt modelId="{9CA565BF-61F6-46E9-AB01-10394CD868E1}" type="pres">
      <dgm:prSet presAssocID="{6AF20DE8-D746-4F4A-9225-15F628DA4CD1}" presName="parentText" presStyleLbl="node1" presStyleIdx="1" presStyleCnt="2" custScaleX="39401">
        <dgm:presLayoutVars>
          <dgm:chMax val="1"/>
          <dgm:bulletEnabled val="1"/>
        </dgm:presLayoutVars>
      </dgm:prSet>
      <dgm:spPr/>
      <dgm:t>
        <a:bodyPr/>
        <a:lstStyle/>
        <a:p>
          <a:endParaRPr lang="en-US"/>
        </a:p>
      </dgm:t>
    </dgm:pt>
    <dgm:pt modelId="{E4077800-2ABB-4FBF-B63F-3CC20134C403}" type="pres">
      <dgm:prSet presAssocID="{6AF20DE8-D746-4F4A-9225-15F628DA4CD1}" presName="descendantText" presStyleLbl="alignAccFollowNode1" presStyleIdx="1" presStyleCnt="2" custScaleX="143363">
        <dgm:presLayoutVars>
          <dgm:bulletEnabled val="1"/>
        </dgm:presLayoutVars>
      </dgm:prSet>
      <dgm:spPr/>
      <dgm:t>
        <a:bodyPr/>
        <a:lstStyle/>
        <a:p>
          <a:endParaRPr lang="en-US"/>
        </a:p>
      </dgm:t>
    </dgm:pt>
  </dgm:ptLst>
  <dgm:cxnLst>
    <dgm:cxn modelId="{8479348B-2AD2-4596-9202-EC0E9F85D6A0}" srcId="{6AF20DE8-D746-4F4A-9225-15F628DA4CD1}" destId="{04A32D2B-0D86-4B91-B694-B9F0138C2115}" srcOrd="0" destOrd="0" parTransId="{02A3BA5F-30D4-43D7-983B-45BB2FC6BD14}" sibTransId="{D387C2DF-2A30-45A1-8B37-825729E6FD3A}"/>
    <dgm:cxn modelId="{6FFC2497-1AE1-4698-84DC-DF2A61B51F19}" srcId="{6B60F076-A27B-456C-A361-2AAADF8B9E1E}" destId="{339F6D7D-E97C-4A99-800D-3256DDE8F185}" srcOrd="0" destOrd="0" parTransId="{9008D564-5B17-4595-8027-721A79ACF856}" sibTransId="{82516F6F-1451-4B52-90B5-78052ECA0BA5}"/>
    <dgm:cxn modelId="{A522537F-E5B9-4A82-820C-C2339E08DD43}" type="presOf" srcId="{04A32D2B-0D86-4B91-B694-B9F0138C2115}" destId="{E4077800-2ABB-4FBF-B63F-3CC20134C403}" srcOrd="0" destOrd="0" presId="urn:microsoft.com/office/officeart/2005/8/layout/vList5"/>
    <dgm:cxn modelId="{CA5E5452-0DDD-45F6-8DDA-52568DE2D578}" srcId="{41AA94CA-D511-4F5A-8510-445534DBA481}" destId="{6AF20DE8-D746-4F4A-9225-15F628DA4CD1}" srcOrd="1" destOrd="0" parTransId="{B2EE3667-0BBF-4DE4-B6BF-447D7566846D}" sibTransId="{A514DA58-CDEB-4DBC-B164-716FC9211B3B}"/>
    <dgm:cxn modelId="{6E75BE87-F4E8-4761-A03A-28ADBE947A0C}" type="presOf" srcId="{6AF20DE8-D746-4F4A-9225-15F628DA4CD1}" destId="{9CA565BF-61F6-46E9-AB01-10394CD868E1}" srcOrd="0" destOrd="0" presId="urn:microsoft.com/office/officeart/2005/8/layout/vList5"/>
    <dgm:cxn modelId="{2D39678A-2BAA-4C02-9E5E-2F2D1ACCBB3A}" type="presOf" srcId="{6B60F076-A27B-456C-A361-2AAADF8B9E1E}" destId="{772982F6-FB3F-49DE-978C-2E41F698B99E}" srcOrd="0" destOrd="0" presId="urn:microsoft.com/office/officeart/2005/8/layout/vList5"/>
    <dgm:cxn modelId="{72E565EA-39E4-46A5-BBA0-73AED5F067DA}" type="presOf" srcId="{41AA94CA-D511-4F5A-8510-445534DBA481}" destId="{944823E6-7E74-4322-A035-7B3D6F603A80}" srcOrd="0" destOrd="0" presId="urn:microsoft.com/office/officeart/2005/8/layout/vList5"/>
    <dgm:cxn modelId="{03F82551-0C3F-44F7-954D-013E513AB419}" srcId="{41AA94CA-D511-4F5A-8510-445534DBA481}" destId="{6B60F076-A27B-456C-A361-2AAADF8B9E1E}" srcOrd="0" destOrd="0" parTransId="{2285AF17-0FDD-45B2-A6AA-4DC626D8B8DE}" sibTransId="{395F86B5-119A-4AC3-A497-3CCF1BAA597D}"/>
    <dgm:cxn modelId="{44C97A0C-DBC0-41E5-8C3F-9C08928BD0F9}" type="presOf" srcId="{339F6D7D-E97C-4A99-800D-3256DDE8F185}" destId="{CCF3D66A-981A-4753-97DA-6665982A8BE6}" srcOrd="0" destOrd="0" presId="urn:microsoft.com/office/officeart/2005/8/layout/vList5"/>
    <dgm:cxn modelId="{9471A713-7A09-4E75-8A2C-00F0C9177A00}" type="presParOf" srcId="{944823E6-7E74-4322-A035-7B3D6F603A80}" destId="{2CC8C7B5-5C0A-4E80-8CC0-2424B0283832}" srcOrd="0" destOrd="0" presId="urn:microsoft.com/office/officeart/2005/8/layout/vList5"/>
    <dgm:cxn modelId="{0466B776-B7BC-4D7D-9B7E-83B27A540972}" type="presParOf" srcId="{2CC8C7B5-5C0A-4E80-8CC0-2424B0283832}" destId="{772982F6-FB3F-49DE-978C-2E41F698B99E}" srcOrd="0" destOrd="0" presId="urn:microsoft.com/office/officeart/2005/8/layout/vList5"/>
    <dgm:cxn modelId="{7FCA86EE-9DF0-42AB-9556-4C084830C2ED}" type="presParOf" srcId="{2CC8C7B5-5C0A-4E80-8CC0-2424B0283832}" destId="{CCF3D66A-981A-4753-97DA-6665982A8BE6}" srcOrd="1" destOrd="0" presId="urn:microsoft.com/office/officeart/2005/8/layout/vList5"/>
    <dgm:cxn modelId="{7E7BD9C2-00EC-41D3-8F71-DADC972526CE}" type="presParOf" srcId="{944823E6-7E74-4322-A035-7B3D6F603A80}" destId="{B317FCCE-7705-4D53-9A73-A50CEB438440}" srcOrd="1" destOrd="0" presId="urn:microsoft.com/office/officeart/2005/8/layout/vList5"/>
    <dgm:cxn modelId="{6CF7224E-1FCF-4845-91AB-48C766928D05}" type="presParOf" srcId="{944823E6-7E74-4322-A035-7B3D6F603A80}" destId="{E00761B9-9990-41DC-9CF3-3BAB3CD95B5C}" srcOrd="2" destOrd="0" presId="urn:microsoft.com/office/officeart/2005/8/layout/vList5"/>
    <dgm:cxn modelId="{47623B90-992D-48F0-A971-D20FA1A804E8}" type="presParOf" srcId="{E00761B9-9990-41DC-9CF3-3BAB3CD95B5C}" destId="{9CA565BF-61F6-46E9-AB01-10394CD868E1}" srcOrd="0" destOrd="0" presId="urn:microsoft.com/office/officeart/2005/8/layout/vList5"/>
    <dgm:cxn modelId="{76F48E3D-EC8C-4F69-BFF1-5F4686259858}" type="presParOf" srcId="{E00761B9-9990-41DC-9CF3-3BAB3CD95B5C}" destId="{E4077800-2ABB-4FBF-B63F-3CC20134C403}" srcOrd="1" destOrd="0" presId="urn:microsoft.com/office/officeart/2005/8/layout/vList5"/>
  </dgm:cxnLst>
  <dgm:bg/>
  <dgm:whole/>
</dgm:dataModel>
</file>

<file path=ppt/diagrams/data4.xml><?xml version="1.0" encoding="utf-8"?>
<dgm:dataModel xmlns:dgm="http://schemas.openxmlformats.org/drawingml/2006/diagram" xmlns:a="http://schemas.openxmlformats.org/drawingml/2006/main">
  <dgm:ptLst>
    <dgm:pt modelId="{A85F1FF4-C93A-4C6F-A931-47A2EB9AFCB4}" type="doc">
      <dgm:prSet loTypeId="urn:microsoft.com/office/officeart/2005/8/layout/process2" loCatId="process" qsTypeId="urn:microsoft.com/office/officeart/2005/8/quickstyle/simple1" qsCatId="simple" csTypeId="urn:microsoft.com/office/officeart/2005/8/colors/accent1_2" csCatId="accent1" phldr="1"/>
      <dgm:spPr/>
    </dgm:pt>
    <dgm:pt modelId="{F6D49D88-08DA-4D9A-8ECB-33B94537954A}">
      <dgm:prSet phldrT="[Text]"/>
      <dgm:spPr>
        <a:solidFill>
          <a:schemeClr val="accent1">
            <a:lumMod val="20000"/>
            <a:lumOff val="80000"/>
          </a:schemeClr>
        </a:solidFill>
      </dgm:spPr>
      <dgm:t>
        <a:bodyPr/>
        <a:lstStyle/>
        <a:p>
          <a:r>
            <a:rPr lang="en-US" dirty="0" smtClean="0"/>
            <a:t>Set Up RT Hardware and Host PC</a:t>
          </a:r>
          <a:endParaRPr lang="en-US" dirty="0"/>
        </a:p>
      </dgm:t>
    </dgm:pt>
    <dgm:pt modelId="{2A11E99B-99CC-41C3-902B-C02858E7893A}" type="parTrans" cxnId="{5C355578-0216-4EBA-B1A9-576F064F19E3}">
      <dgm:prSet/>
      <dgm:spPr/>
      <dgm:t>
        <a:bodyPr/>
        <a:lstStyle/>
        <a:p>
          <a:endParaRPr lang="en-US"/>
        </a:p>
      </dgm:t>
    </dgm:pt>
    <dgm:pt modelId="{3EE78E8C-8C62-4A01-8379-91F5626993B1}" type="sibTrans" cxnId="{5C355578-0216-4EBA-B1A9-576F064F19E3}">
      <dgm:prSet/>
      <dgm:spPr/>
      <dgm:t>
        <a:bodyPr/>
        <a:lstStyle/>
        <a:p>
          <a:endParaRPr lang="en-US"/>
        </a:p>
      </dgm:t>
    </dgm:pt>
    <dgm:pt modelId="{CBECBEEF-9AA7-4F53-BE9B-6E2C04314B34}">
      <dgm:prSet phldrT="[Text]"/>
      <dgm:spPr>
        <a:solidFill>
          <a:schemeClr val="accent1"/>
        </a:solidFill>
      </dgm:spPr>
      <dgm:t>
        <a:bodyPr/>
        <a:lstStyle/>
        <a:p>
          <a:r>
            <a:rPr lang="en-US" dirty="0" smtClean="0"/>
            <a:t>Configure Target I/O</a:t>
          </a:r>
          <a:endParaRPr lang="en-US" dirty="0"/>
        </a:p>
      </dgm:t>
    </dgm:pt>
    <dgm:pt modelId="{C12DA752-F044-466F-BD59-3C3E1607EA66}" type="parTrans" cxnId="{883A51A0-D5DD-4B93-B46B-82E6A17B44E9}">
      <dgm:prSet/>
      <dgm:spPr/>
      <dgm:t>
        <a:bodyPr/>
        <a:lstStyle/>
        <a:p>
          <a:endParaRPr lang="en-US"/>
        </a:p>
      </dgm:t>
    </dgm:pt>
    <dgm:pt modelId="{F6083C5E-5564-4683-8105-8F781CF80223}" type="sibTrans" cxnId="{883A51A0-D5DD-4B93-B46B-82E6A17B44E9}">
      <dgm:prSet/>
      <dgm:spPr/>
      <dgm:t>
        <a:bodyPr/>
        <a:lstStyle/>
        <a:p>
          <a:endParaRPr lang="en-US"/>
        </a:p>
      </dgm:t>
    </dgm:pt>
    <dgm:pt modelId="{50BDA245-0BD1-40AB-84FE-75828B3FF017}">
      <dgm:prSet phldrT="[Text]"/>
      <dgm:spPr>
        <a:solidFill>
          <a:schemeClr val="accent1">
            <a:lumMod val="20000"/>
            <a:lumOff val="80000"/>
          </a:schemeClr>
        </a:solidFill>
      </dgm:spPr>
      <dgm:t>
        <a:bodyPr/>
        <a:lstStyle/>
        <a:p>
          <a:r>
            <a:rPr lang="en-US" dirty="0" smtClean="0"/>
            <a:t>Connect to Target in </a:t>
          </a:r>
          <a:r>
            <a:rPr lang="en-US" dirty="0" err="1" smtClean="0"/>
            <a:t>LabVIEW</a:t>
          </a:r>
          <a:endParaRPr lang="en-US" dirty="0"/>
        </a:p>
      </dgm:t>
    </dgm:pt>
    <dgm:pt modelId="{B32B06D1-FAA3-4489-ACB0-C3544373D2C5}" type="parTrans" cxnId="{080DE0C1-53DA-431B-8A3A-E20ABDD77FD5}">
      <dgm:prSet/>
      <dgm:spPr/>
      <dgm:t>
        <a:bodyPr/>
        <a:lstStyle/>
        <a:p>
          <a:endParaRPr lang="en-US"/>
        </a:p>
      </dgm:t>
    </dgm:pt>
    <dgm:pt modelId="{3091FF68-6550-445A-B87C-27CB62C52975}" type="sibTrans" cxnId="{080DE0C1-53DA-431B-8A3A-E20ABDD77FD5}">
      <dgm:prSet/>
      <dgm:spPr/>
      <dgm:t>
        <a:bodyPr/>
        <a:lstStyle/>
        <a:p>
          <a:endParaRPr lang="en-US"/>
        </a:p>
      </dgm:t>
    </dgm:pt>
    <dgm:pt modelId="{58A6C61E-3DA6-4E56-88A4-D31821773CA0}">
      <dgm:prSet phldrT="[Text]"/>
      <dgm:spPr>
        <a:solidFill>
          <a:schemeClr val="accent1">
            <a:lumMod val="20000"/>
            <a:lumOff val="80000"/>
          </a:schemeClr>
        </a:solidFill>
      </dgm:spPr>
      <dgm:t>
        <a:bodyPr/>
        <a:lstStyle/>
        <a:p>
          <a:r>
            <a:rPr lang="en-US" dirty="0" smtClean="0"/>
            <a:t>Target Configuration</a:t>
          </a:r>
          <a:endParaRPr lang="en-US" dirty="0"/>
        </a:p>
      </dgm:t>
    </dgm:pt>
    <dgm:pt modelId="{296FF5C5-BB72-4EF1-8054-E10DAB1B315E}" type="parTrans" cxnId="{755F21A9-4971-4CF2-AAC8-A4DFBA626D0B}">
      <dgm:prSet/>
      <dgm:spPr/>
      <dgm:t>
        <a:bodyPr/>
        <a:lstStyle/>
        <a:p>
          <a:endParaRPr lang="en-US"/>
        </a:p>
      </dgm:t>
    </dgm:pt>
    <dgm:pt modelId="{33CF8D73-4588-440C-940A-EE9314840235}" type="sibTrans" cxnId="{755F21A9-4971-4CF2-AAC8-A4DFBA626D0B}">
      <dgm:prSet/>
      <dgm:spPr/>
      <dgm:t>
        <a:bodyPr/>
        <a:lstStyle/>
        <a:p>
          <a:endParaRPr lang="en-US"/>
        </a:p>
      </dgm:t>
    </dgm:pt>
    <dgm:pt modelId="{72C9841D-0CC9-4D50-B05A-EE41A1C14415}" type="pres">
      <dgm:prSet presAssocID="{A85F1FF4-C93A-4C6F-A931-47A2EB9AFCB4}" presName="linearFlow" presStyleCnt="0">
        <dgm:presLayoutVars>
          <dgm:resizeHandles val="exact"/>
        </dgm:presLayoutVars>
      </dgm:prSet>
      <dgm:spPr/>
    </dgm:pt>
    <dgm:pt modelId="{E49B7CBE-B731-4C12-A7E8-D1C65A5711A4}" type="pres">
      <dgm:prSet presAssocID="{F6D49D88-08DA-4D9A-8ECB-33B94537954A}" presName="node" presStyleLbl="node1" presStyleIdx="0" presStyleCnt="4">
        <dgm:presLayoutVars>
          <dgm:bulletEnabled val="1"/>
        </dgm:presLayoutVars>
      </dgm:prSet>
      <dgm:spPr/>
      <dgm:t>
        <a:bodyPr/>
        <a:lstStyle/>
        <a:p>
          <a:endParaRPr lang="en-US"/>
        </a:p>
      </dgm:t>
    </dgm:pt>
    <dgm:pt modelId="{B75F322A-9184-4726-AE58-313427B76E38}" type="pres">
      <dgm:prSet presAssocID="{3EE78E8C-8C62-4A01-8379-91F5626993B1}" presName="sibTrans" presStyleLbl="sibTrans2D1" presStyleIdx="0" presStyleCnt="3"/>
      <dgm:spPr/>
      <dgm:t>
        <a:bodyPr/>
        <a:lstStyle/>
        <a:p>
          <a:endParaRPr lang="en-US"/>
        </a:p>
      </dgm:t>
    </dgm:pt>
    <dgm:pt modelId="{B0E5DCD1-49BF-456D-99ED-2DD2D2CB79F2}" type="pres">
      <dgm:prSet presAssocID="{3EE78E8C-8C62-4A01-8379-91F5626993B1}" presName="connectorText" presStyleLbl="sibTrans2D1" presStyleIdx="0" presStyleCnt="3"/>
      <dgm:spPr/>
      <dgm:t>
        <a:bodyPr/>
        <a:lstStyle/>
        <a:p>
          <a:endParaRPr lang="en-US"/>
        </a:p>
      </dgm:t>
    </dgm:pt>
    <dgm:pt modelId="{A3ECD57D-5A83-4664-9DE7-9B0156AEE4DA}" type="pres">
      <dgm:prSet presAssocID="{58A6C61E-3DA6-4E56-88A4-D31821773CA0}" presName="node" presStyleLbl="node1" presStyleIdx="1" presStyleCnt="4">
        <dgm:presLayoutVars>
          <dgm:bulletEnabled val="1"/>
        </dgm:presLayoutVars>
      </dgm:prSet>
      <dgm:spPr/>
      <dgm:t>
        <a:bodyPr/>
        <a:lstStyle/>
        <a:p>
          <a:endParaRPr lang="en-US"/>
        </a:p>
      </dgm:t>
    </dgm:pt>
    <dgm:pt modelId="{2B130203-943D-4627-8A25-2314926FC32C}" type="pres">
      <dgm:prSet presAssocID="{33CF8D73-4588-440C-940A-EE9314840235}" presName="sibTrans" presStyleLbl="sibTrans2D1" presStyleIdx="1" presStyleCnt="3"/>
      <dgm:spPr/>
      <dgm:t>
        <a:bodyPr/>
        <a:lstStyle/>
        <a:p>
          <a:endParaRPr lang="en-US"/>
        </a:p>
      </dgm:t>
    </dgm:pt>
    <dgm:pt modelId="{85221C18-A8E9-492F-BD98-DA03AB5E7C52}" type="pres">
      <dgm:prSet presAssocID="{33CF8D73-4588-440C-940A-EE9314840235}" presName="connectorText" presStyleLbl="sibTrans2D1" presStyleIdx="1" presStyleCnt="3"/>
      <dgm:spPr/>
      <dgm:t>
        <a:bodyPr/>
        <a:lstStyle/>
        <a:p>
          <a:endParaRPr lang="en-US"/>
        </a:p>
      </dgm:t>
    </dgm:pt>
    <dgm:pt modelId="{982CB52F-7286-4180-BDF1-C925CA486D6B}" type="pres">
      <dgm:prSet presAssocID="{CBECBEEF-9AA7-4F53-BE9B-6E2C04314B34}" presName="node" presStyleLbl="node1" presStyleIdx="2" presStyleCnt="4">
        <dgm:presLayoutVars>
          <dgm:bulletEnabled val="1"/>
        </dgm:presLayoutVars>
      </dgm:prSet>
      <dgm:spPr/>
      <dgm:t>
        <a:bodyPr/>
        <a:lstStyle/>
        <a:p>
          <a:endParaRPr lang="en-US"/>
        </a:p>
      </dgm:t>
    </dgm:pt>
    <dgm:pt modelId="{4E1F2039-AD2D-418A-B765-8F627BC8D872}" type="pres">
      <dgm:prSet presAssocID="{F6083C5E-5564-4683-8105-8F781CF80223}" presName="sibTrans" presStyleLbl="sibTrans2D1" presStyleIdx="2" presStyleCnt="3"/>
      <dgm:spPr/>
      <dgm:t>
        <a:bodyPr/>
        <a:lstStyle/>
        <a:p>
          <a:endParaRPr lang="en-US"/>
        </a:p>
      </dgm:t>
    </dgm:pt>
    <dgm:pt modelId="{C9BC1D0E-E80E-4987-92E7-9C920761CCC0}" type="pres">
      <dgm:prSet presAssocID="{F6083C5E-5564-4683-8105-8F781CF80223}" presName="connectorText" presStyleLbl="sibTrans2D1" presStyleIdx="2" presStyleCnt="3"/>
      <dgm:spPr/>
      <dgm:t>
        <a:bodyPr/>
        <a:lstStyle/>
        <a:p>
          <a:endParaRPr lang="en-US"/>
        </a:p>
      </dgm:t>
    </dgm:pt>
    <dgm:pt modelId="{58B94AD6-0BC3-45E4-86FA-652012799E8C}" type="pres">
      <dgm:prSet presAssocID="{50BDA245-0BD1-40AB-84FE-75828B3FF017}" presName="node" presStyleLbl="node1" presStyleIdx="3" presStyleCnt="4">
        <dgm:presLayoutVars>
          <dgm:bulletEnabled val="1"/>
        </dgm:presLayoutVars>
      </dgm:prSet>
      <dgm:spPr/>
      <dgm:t>
        <a:bodyPr/>
        <a:lstStyle/>
        <a:p>
          <a:endParaRPr lang="en-US"/>
        </a:p>
      </dgm:t>
    </dgm:pt>
  </dgm:ptLst>
  <dgm:cxnLst>
    <dgm:cxn modelId="{5C355578-0216-4EBA-B1A9-576F064F19E3}" srcId="{A85F1FF4-C93A-4C6F-A931-47A2EB9AFCB4}" destId="{F6D49D88-08DA-4D9A-8ECB-33B94537954A}" srcOrd="0" destOrd="0" parTransId="{2A11E99B-99CC-41C3-902B-C02858E7893A}" sibTransId="{3EE78E8C-8C62-4A01-8379-91F5626993B1}"/>
    <dgm:cxn modelId="{080DE0C1-53DA-431B-8A3A-E20ABDD77FD5}" srcId="{A85F1FF4-C93A-4C6F-A931-47A2EB9AFCB4}" destId="{50BDA245-0BD1-40AB-84FE-75828B3FF017}" srcOrd="3" destOrd="0" parTransId="{B32B06D1-FAA3-4489-ACB0-C3544373D2C5}" sibTransId="{3091FF68-6550-445A-B87C-27CB62C52975}"/>
    <dgm:cxn modelId="{755F21A9-4971-4CF2-AAC8-A4DFBA626D0B}" srcId="{A85F1FF4-C93A-4C6F-A931-47A2EB9AFCB4}" destId="{58A6C61E-3DA6-4E56-88A4-D31821773CA0}" srcOrd="1" destOrd="0" parTransId="{296FF5C5-BB72-4EF1-8054-E10DAB1B315E}" sibTransId="{33CF8D73-4588-440C-940A-EE9314840235}"/>
    <dgm:cxn modelId="{38F6B792-2ABA-4A68-A44F-961469343116}" type="presOf" srcId="{F6083C5E-5564-4683-8105-8F781CF80223}" destId="{C9BC1D0E-E80E-4987-92E7-9C920761CCC0}" srcOrd="1" destOrd="0" presId="urn:microsoft.com/office/officeart/2005/8/layout/process2"/>
    <dgm:cxn modelId="{FB951974-2B10-4C5E-AF04-71FD1CCFD12D}" type="presOf" srcId="{33CF8D73-4588-440C-940A-EE9314840235}" destId="{85221C18-A8E9-492F-BD98-DA03AB5E7C52}" srcOrd="1" destOrd="0" presId="urn:microsoft.com/office/officeart/2005/8/layout/process2"/>
    <dgm:cxn modelId="{85204C40-5786-4F6A-99CA-6C1B4A108559}" type="presOf" srcId="{A85F1FF4-C93A-4C6F-A931-47A2EB9AFCB4}" destId="{72C9841D-0CC9-4D50-B05A-EE41A1C14415}" srcOrd="0" destOrd="0" presId="urn:microsoft.com/office/officeart/2005/8/layout/process2"/>
    <dgm:cxn modelId="{4CD5D37A-87D1-4106-A467-F88450CEEE6F}" type="presOf" srcId="{CBECBEEF-9AA7-4F53-BE9B-6E2C04314B34}" destId="{982CB52F-7286-4180-BDF1-C925CA486D6B}" srcOrd="0" destOrd="0" presId="urn:microsoft.com/office/officeart/2005/8/layout/process2"/>
    <dgm:cxn modelId="{D6F92C46-AE91-4773-95BA-0A74855CED27}" type="presOf" srcId="{F6D49D88-08DA-4D9A-8ECB-33B94537954A}" destId="{E49B7CBE-B731-4C12-A7E8-D1C65A5711A4}" srcOrd="0" destOrd="0" presId="urn:microsoft.com/office/officeart/2005/8/layout/process2"/>
    <dgm:cxn modelId="{BAC0265C-2D05-40A8-A3AD-E8A618FA7F1B}" type="presOf" srcId="{50BDA245-0BD1-40AB-84FE-75828B3FF017}" destId="{58B94AD6-0BC3-45E4-86FA-652012799E8C}" srcOrd="0" destOrd="0" presId="urn:microsoft.com/office/officeart/2005/8/layout/process2"/>
    <dgm:cxn modelId="{08021FA8-60B5-4CFC-AD28-096527CA92D4}" type="presOf" srcId="{33CF8D73-4588-440C-940A-EE9314840235}" destId="{2B130203-943D-4627-8A25-2314926FC32C}" srcOrd="0" destOrd="0" presId="urn:microsoft.com/office/officeart/2005/8/layout/process2"/>
    <dgm:cxn modelId="{00CDCEDA-2597-4418-9114-EC0B0747CA53}" type="presOf" srcId="{58A6C61E-3DA6-4E56-88A4-D31821773CA0}" destId="{A3ECD57D-5A83-4664-9DE7-9B0156AEE4DA}" srcOrd="0" destOrd="0" presId="urn:microsoft.com/office/officeart/2005/8/layout/process2"/>
    <dgm:cxn modelId="{286F0175-012A-49F9-A018-0F80C7343723}" type="presOf" srcId="{3EE78E8C-8C62-4A01-8379-91F5626993B1}" destId="{B75F322A-9184-4726-AE58-313427B76E38}" srcOrd="0" destOrd="0" presId="urn:microsoft.com/office/officeart/2005/8/layout/process2"/>
    <dgm:cxn modelId="{529C4438-5BBA-4E0B-8309-B90EDB9B37F6}" type="presOf" srcId="{F6083C5E-5564-4683-8105-8F781CF80223}" destId="{4E1F2039-AD2D-418A-B765-8F627BC8D872}" srcOrd="0" destOrd="0" presId="urn:microsoft.com/office/officeart/2005/8/layout/process2"/>
    <dgm:cxn modelId="{883A51A0-D5DD-4B93-B46B-82E6A17B44E9}" srcId="{A85F1FF4-C93A-4C6F-A931-47A2EB9AFCB4}" destId="{CBECBEEF-9AA7-4F53-BE9B-6E2C04314B34}" srcOrd="2" destOrd="0" parTransId="{C12DA752-F044-466F-BD59-3C3E1607EA66}" sibTransId="{F6083C5E-5564-4683-8105-8F781CF80223}"/>
    <dgm:cxn modelId="{D56BB5AB-E2BB-49AA-9D6D-1CD0344F44B7}" type="presOf" srcId="{3EE78E8C-8C62-4A01-8379-91F5626993B1}" destId="{B0E5DCD1-49BF-456D-99ED-2DD2D2CB79F2}" srcOrd="1" destOrd="0" presId="urn:microsoft.com/office/officeart/2005/8/layout/process2"/>
    <dgm:cxn modelId="{CED1C456-E6CF-4A8A-9748-EDACFE41522B}" type="presParOf" srcId="{72C9841D-0CC9-4D50-B05A-EE41A1C14415}" destId="{E49B7CBE-B731-4C12-A7E8-D1C65A5711A4}" srcOrd="0" destOrd="0" presId="urn:microsoft.com/office/officeart/2005/8/layout/process2"/>
    <dgm:cxn modelId="{E997DCA3-9799-4B11-AC59-0DB258ADF183}" type="presParOf" srcId="{72C9841D-0CC9-4D50-B05A-EE41A1C14415}" destId="{B75F322A-9184-4726-AE58-313427B76E38}" srcOrd="1" destOrd="0" presId="urn:microsoft.com/office/officeart/2005/8/layout/process2"/>
    <dgm:cxn modelId="{F142A554-8658-4233-937A-2D248F6E50ED}" type="presParOf" srcId="{B75F322A-9184-4726-AE58-313427B76E38}" destId="{B0E5DCD1-49BF-456D-99ED-2DD2D2CB79F2}" srcOrd="0" destOrd="0" presId="urn:microsoft.com/office/officeart/2005/8/layout/process2"/>
    <dgm:cxn modelId="{3DFF4B3A-7B2B-4BE3-BDBB-4EBD363F04D2}" type="presParOf" srcId="{72C9841D-0CC9-4D50-B05A-EE41A1C14415}" destId="{A3ECD57D-5A83-4664-9DE7-9B0156AEE4DA}" srcOrd="2" destOrd="0" presId="urn:microsoft.com/office/officeart/2005/8/layout/process2"/>
    <dgm:cxn modelId="{A40F394F-531D-4DBA-A245-EA5B0BDA1CEE}" type="presParOf" srcId="{72C9841D-0CC9-4D50-B05A-EE41A1C14415}" destId="{2B130203-943D-4627-8A25-2314926FC32C}" srcOrd="3" destOrd="0" presId="urn:microsoft.com/office/officeart/2005/8/layout/process2"/>
    <dgm:cxn modelId="{3F0E05BC-401E-4193-A086-FB8B7CF87667}" type="presParOf" srcId="{2B130203-943D-4627-8A25-2314926FC32C}" destId="{85221C18-A8E9-492F-BD98-DA03AB5E7C52}" srcOrd="0" destOrd="0" presId="urn:microsoft.com/office/officeart/2005/8/layout/process2"/>
    <dgm:cxn modelId="{DC143722-172B-4286-9229-94BD92BD4A57}" type="presParOf" srcId="{72C9841D-0CC9-4D50-B05A-EE41A1C14415}" destId="{982CB52F-7286-4180-BDF1-C925CA486D6B}" srcOrd="4" destOrd="0" presId="urn:microsoft.com/office/officeart/2005/8/layout/process2"/>
    <dgm:cxn modelId="{7E115D3A-44AF-4D72-8556-B514098E5E15}" type="presParOf" srcId="{72C9841D-0CC9-4D50-B05A-EE41A1C14415}" destId="{4E1F2039-AD2D-418A-B765-8F627BC8D872}" srcOrd="5" destOrd="0" presId="urn:microsoft.com/office/officeart/2005/8/layout/process2"/>
    <dgm:cxn modelId="{890AEB13-4898-4FEA-83D9-EFC1FB7361B3}" type="presParOf" srcId="{4E1F2039-AD2D-418A-B765-8F627BC8D872}" destId="{C9BC1D0E-E80E-4987-92E7-9C920761CCC0}" srcOrd="0" destOrd="0" presId="urn:microsoft.com/office/officeart/2005/8/layout/process2"/>
    <dgm:cxn modelId="{F826290F-8693-4749-AE20-A8A3CA83E9CF}" type="presParOf" srcId="{72C9841D-0CC9-4D50-B05A-EE41A1C14415}" destId="{58B94AD6-0BC3-45E4-86FA-652012799E8C}" srcOrd="6" destOrd="0" presId="urn:microsoft.com/office/officeart/2005/8/layout/process2"/>
  </dgm:cxnLst>
  <dgm:bg/>
  <dgm:whole/>
</dgm:dataModel>
</file>

<file path=ppt/diagrams/data5.xml><?xml version="1.0" encoding="utf-8"?>
<dgm:dataModel xmlns:dgm="http://schemas.openxmlformats.org/drawingml/2006/diagram" xmlns:a="http://schemas.openxmlformats.org/drawingml/2006/main">
  <dgm:ptLst>
    <dgm:pt modelId="{A85F1FF4-C93A-4C6F-A931-47A2EB9AFCB4}" type="doc">
      <dgm:prSet loTypeId="urn:microsoft.com/office/officeart/2005/8/layout/process2" loCatId="process" qsTypeId="urn:microsoft.com/office/officeart/2005/8/quickstyle/simple1" qsCatId="simple" csTypeId="urn:microsoft.com/office/officeart/2005/8/colors/accent1_2" csCatId="accent1" phldr="1"/>
      <dgm:spPr/>
    </dgm:pt>
    <dgm:pt modelId="{F6D49D88-08DA-4D9A-8ECB-33B94537954A}">
      <dgm:prSet phldrT="[Text]"/>
      <dgm:spPr>
        <a:solidFill>
          <a:schemeClr val="accent1">
            <a:lumMod val="20000"/>
            <a:lumOff val="80000"/>
          </a:schemeClr>
        </a:solidFill>
      </dgm:spPr>
      <dgm:t>
        <a:bodyPr/>
        <a:lstStyle/>
        <a:p>
          <a:r>
            <a:rPr lang="en-US" dirty="0" smtClean="0"/>
            <a:t>Set Up RT Hardware and Host PC</a:t>
          </a:r>
          <a:endParaRPr lang="en-US" dirty="0"/>
        </a:p>
      </dgm:t>
    </dgm:pt>
    <dgm:pt modelId="{2A11E99B-99CC-41C3-902B-C02858E7893A}" type="parTrans" cxnId="{5C355578-0216-4EBA-B1A9-576F064F19E3}">
      <dgm:prSet/>
      <dgm:spPr/>
      <dgm:t>
        <a:bodyPr/>
        <a:lstStyle/>
        <a:p>
          <a:endParaRPr lang="en-US"/>
        </a:p>
      </dgm:t>
    </dgm:pt>
    <dgm:pt modelId="{3EE78E8C-8C62-4A01-8379-91F5626993B1}" type="sibTrans" cxnId="{5C355578-0216-4EBA-B1A9-576F064F19E3}">
      <dgm:prSet/>
      <dgm:spPr/>
      <dgm:t>
        <a:bodyPr/>
        <a:lstStyle/>
        <a:p>
          <a:endParaRPr lang="en-US"/>
        </a:p>
      </dgm:t>
    </dgm:pt>
    <dgm:pt modelId="{CBECBEEF-9AA7-4F53-BE9B-6E2C04314B34}">
      <dgm:prSet phldrT="[Text]"/>
      <dgm:spPr>
        <a:solidFill>
          <a:schemeClr val="accent1">
            <a:lumMod val="20000"/>
            <a:lumOff val="80000"/>
          </a:schemeClr>
        </a:solidFill>
      </dgm:spPr>
      <dgm:t>
        <a:bodyPr/>
        <a:lstStyle/>
        <a:p>
          <a:r>
            <a:rPr lang="en-US" dirty="0" smtClean="0"/>
            <a:t>Configure Target I/O</a:t>
          </a:r>
          <a:endParaRPr lang="en-US" dirty="0"/>
        </a:p>
      </dgm:t>
    </dgm:pt>
    <dgm:pt modelId="{C12DA752-F044-466F-BD59-3C3E1607EA66}" type="parTrans" cxnId="{883A51A0-D5DD-4B93-B46B-82E6A17B44E9}">
      <dgm:prSet/>
      <dgm:spPr/>
      <dgm:t>
        <a:bodyPr/>
        <a:lstStyle/>
        <a:p>
          <a:endParaRPr lang="en-US"/>
        </a:p>
      </dgm:t>
    </dgm:pt>
    <dgm:pt modelId="{F6083C5E-5564-4683-8105-8F781CF80223}" type="sibTrans" cxnId="{883A51A0-D5DD-4B93-B46B-82E6A17B44E9}">
      <dgm:prSet/>
      <dgm:spPr/>
      <dgm:t>
        <a:bodyPr/>
        <a:lstStyle/>
        <a:p>
          <a:endParaRPr lang="en-US"/>
        </a:p>
      </dgm:t>
    </dgm:pt>
    <dgm:pt modelId="{50BDA245-0BD1-40AB-84FE-75828B3FF017}">
      <dgm:prSet phldrT="[Text]"/>
      <dgm:spPr>
        <a:solidFill>
          <a:schemeClr val="accent1"/>
        </a:solidFill>
      </dgm:spPr>
      <dgm:t>
        <a:bodyPr/>
        <a:lstStyle/>
        <a:p>
          <a:r>
            <a:rPr lang="en-US" dirty="0" smtClean="0"/>
            <a:t>Connect to Target in </a:t>
          </a:r>
          <a:r>
            <a:rPr lang="en-US" dirty="0" err="1" smtClean="0"/>
            <a:t>LabVIEW</a:t>
          </a:r>
          <a:endParaRPr lang="en-US" dirty="0"/>
        </a:p>
      </dgm:t>
    </dgm:pt>
    <dgm:pt modelId="{B32B06D1-FAA3-4489-ACB0-C3544373D2C5}" type="parTrans" cxnId="{080DE0C1-53DA-431B-8A3A-E20ABDD77FD5}">
      <dgm:prSet/>
      <dgm:spPr/>
      <dgm:t>
        <a:bodyPr/>
        <a:lstStyle/>
        <a:p>
          <a:endParaRPr lang="en-US"/>
        </a:p>
      </dgm:t>
    </dgm:pt>
    <dgm:pt modelId="{3091FF68-6550-445A-B87C-27CB62C52975}" type="sibTrans" cxnId="{080DE0C1-53DA-431B-8A3A-E20ABDD77FD5}">
      <dgm:prSet/>
      <dgm:spPr/>
      <dgm:t>
        <a:bodyPr/>
        <a:lstStyle/>
        <a:p>
          <a:endParaRPr lang="en-US"/>
        </a:p>
      </dgm:t>
    </dgm:pt>
    <dgm:pt modelId="{58A6C61E-3DA6-4E56-88A4-D31821773CA0}">
      <dgm:prSet phldrT="[Text]"/>
      <dgm:spPr>
        <a:solidFill>
          <a:schemeClr val="accent1">
            <a:lumMod val="20000"/>
            <a:lumOff val="80000"/>
          </a:schemeClr>
        </a:solidFill>
      </dgm:spPr>
      <dgm:t>
        <a:bodyPr/>
        <a:lstStyle/>
        <a:p>
          <a:r>
            <a:rPr lang="en-US" dirty="0" smtClean="0"/>
            <a:t>Target Configuration</a:t>
          </a:r>
          <a:endParaRPr lang="en-US" dirty="0"/>
        </a:p>
      </dgm:t>
    </dgm:pt>
    <dgm:pt modelId="{296FF5C5-BB72-4EF1-8054-E10DAB1B315E}" type="parTrans" cxnId="{755F21A9-4971-4CF2-AAC8-A4DFBA626D0B}">
      <dgm:prSet/>
      <dgm:spPr/>
      <dgm:t>
        <a:bodyPr/>
        <a:lstStyle/>
        <a:p>
          <a:endParaRPr lang="en-US"/>
        </a:p>
      </dgm:t>
    </dgm:pt>
    <dgm:pt modelId="{33CF8D73-4588-440C-940A-EE9314840235}" type="sibTrans" cxnId="{755F21A9-4971-4CF2-AAC8-A4DFBA626D0B}">
      <dgm:prSet/>
      <dgm:spPr/>
      <dgm:t>
        <a:bodyPr/>
        <a:lstStyle/>
        <a:p>
          <a:endParaRPr lang="en-US"/>
        </a:p>
      </dgm:t>
    </dgm:pt>
    <dgm:pt modelId="{72C9841D-0CC9-4D50-B05A-EE41A1C14415}" type="pres">
      <dgm:prSet presAssocID="{A85F1FF4-C93A-4C6F-A931-47A2EB9AFCB4}" presName="linearFlow" presStyleCnt="0">
        <dgm:presLayoutVars>
          <dgm:resizeHandles val="exact"/>
        </dgm:presLayoutVars>
      </dgm:prSet>
      <dgm:spPr/>
    </dgm:pt>
    <dgm:pt modelId="{E49B7CBE-B731-4C12-A7E8-D1C65A5711A4}" type="pres">
      <dgm:prSet presAssocID="{F6D49D88-08DA-4D9A-8ECB-33B94537954A}" presName="node" presStyleLbl="node1" presStyleIdx="0" presStyleCnt="4">
        <dgm:presLayoutVars>
          <dgm:bulletEnabled val="1"/>
        </dgm:presLayoutVars>
      </dgm:prSet>
      <dgm:spPr/>
      <dgm:t>
        <a:bodyPr/>
        <a:lstStyle/>
        <a:p>
          <a:endParaRPr lang="en-US"/>
        </a:p>
      </dgm:t>
    </dgm:pt>
    <dgm:pt modelId="{B75F322A-9184-4726-AE58-313427B76E38}" type="pres">
      <dgm:prSet presAssocID="{3EE78E8C-8C62-4A01-8379-91F5626993B1}" presName="sibTrans" presStyleLbl="sibTrans2D1" presStyleIdx="0" presStyleCnt="3"/>
      <dgm:spPr/>
      <dgm:t>
        <a:bodyPr/>
        <a:lstStyle/>
        <a:p>
          <a:endParaRPr lang="en-US"/>
        </a:p>
      </dgm:t>
    </dgm:pt>
    <dgm:pt modelId="{B0E5DCD1-49BF-456D-99ED-2DD2D2CB79F2}" type="pres">
      <dgm:prSet presAssocID="{3EE78E8C-8C62-4A01-8379-91F5626993B1}" presName="connectorText" presStyleLbl="sibTrans2D1" presStyleIdx="0" presStyleCnt="3"/>
      <dgm:spPr/>
      <dgm:t>
        <a:bodyPr/>
        <a:lstStyle/>
        <a:p>
          <a:endParaRPr lang="en-US"/>
        </a:p>
      </dgm:t>
    </dgm:pt>
    <dgm:pt modelId="{A3ECD57D-5A83-4664-9DE7-9B0156AEE4DA}" type="pres">
      <dgm:prSet presAssocID="{58A6C61E-3DA6-4E56-88A4-D31821773CA0}" presName="node" presStyleLbl="node1" presStyleIdx="1" presStyleCnt="4">
        <dgm:presLayoutVars>
          <dgm:bulletEnabled val="1"/>
        </dgm:presLayoutVars>
      </dgm:prSet>
      <dgm:spPr/>
      <dgm:t>
        <a:bodyPr/>
        <a:lstStyle/>
        <a:p>
          <a:endParaRPr lang="en-US"/>
        </a:p>
      </dgm:t>
    </dgm:pt>
    <dgm:pt modelId="{2B130203-943D-4627-8A25-2314926FC32C}" type="pres">
      <dgm:prSet presAssocID="{33CF8D73-4588-440C-940A-EE9314840235}" presName="sibTrans" presStyleLbl="sibTrans2D1" presStyleIdx="1" presStyleCnt="3"/>
      <dgm:spPr/>
      <dgm:t>
        <a:bodyPr/>
        <a:lstStyle/>
        <a:p>
          <a:endParaRPr lang="en-US"/>
        </a:p>
      </dgm:t>
    </dgm:pt>
    <dgm:pt modelId="{85221C18-A8E9-492F-BD98-DA03AB5E7C52}" type="pres">
      <dgm:prSet presAssocID="{33CF8D73-4588-440C-940A-EE9314840235}" presName="connectorText" presStyleLbl="sibTrans2D1" presStyleIdx="1" presStyleCnt="3"/>
      <dgm:spPr/>
      <dgm:t>
        <a:bodyPr/>
        <a:lstStyle/>
        <a:p>
          <a:endParaRPr lang="en-US"/>
        </a:p>
      </dgm:t>
    </dgm:pt>
    <dgm:pt modelId="{982CB52F-7286-4180-BDF1-C925CA486D6B}" type="pres">
      <dgm:prSet presAssocID="{CBECBEEF-9AA7-4F53-BE9B-6E2C04314B34}" presName="node" presStyleLbl="node1" presStyleIdx="2" presStyleCnt="4">
        <dgm:presLayoutVars>
          <dgm:bulletEnabled val="1"/>
        </dgm:presLayoutVars>
      </dgm:prSet>
      <dgm:spPr/>
      <dgm:t>
        <a:bodyPr/>
        <a:lstStyle/>
        <a:p>
          <a:endParaRPr lang="en-US"/>
        </a:p>
      </dgm:t>
    </dgm:pt>
    <dgm:pt modelId="{4E1F2039-AD2D-418A-B765-8F627BC8D872}" type="pres">
      <dgm:prSet presAssocID="{F6083C5E-5564-4683-8105-8F781CF80223}" presName="sibTrans" presStyleLbl="sibTrans2D1" presStyleIdx="2" presStyleCnt="3"/>
      <dgm:spPr/>
      <dgm:t>
        <a:bodyPr/>
        <a:lstStyle/>
        <a:p>
          <a:endParaRPr lang="en-US"/>
        </a:p>
      </dgm:t>
    </dgm:pt>
    <dgm:pt modelId="{C9BC1D0E-E80E-4987-92E7-9C920761CCC0}" type="pres">
      <dgm:prSet presAssocID="{F6083C5E-5564-4683-8105-8F781CF80223}" presName="connectorText" presStyleLbl="sibTrans2D1" presStyleIdx="2" presStyleCnt="3"/>
      <dgm:spPr/>
      <dgm:t>
        <a:bodyPr/>
        <a:lstStyle/>
        <a:p>
          <a:endParaRPr lang="en-US"/>
        </a:p>
      </dgm:t>
    </dgm:pt>
    <dgm:pt modelId="{58B94AD6-0BC3-45E4-86FA-652012799E8C}" type="pres">
      <dgm:prSet presAssocID="{50BDA245-0BD1-40AB-84FE-75828B3FF017}" presName="node" presStyleLbl="node1" presStyleIdx="3" presStyleCnt="4">
        <dgm:presLayoutVars>
          <dgm:bulletEnabled val="1"/>
        </dgm:presLayoutVars>
      </dgm:prSet>
      <dgm:spPr/>
      <dgm:t>
        <a:bodyPr/>
        <a:lstStyle/>
        <a:p>
          <a:endParaRPr lang="en-US"/>
        </a:p>
      </dgm:t>
    </dgm:pt>
  </dgm:ptLst>
  <dgm:cxnLst>
    <dgm:cxn modelId="{40C6A405-B67D-44AE-828B-91B72CEB253D}" type="presOf" srcId="{F6083C5E-5564-4683-8105-8F781CF80223}" destId="{4E1F2039-AD2D-418A-B765-8F627BC8D872}" srcOrd="0" destOrd="0" presId="urn:microsoft.com/office/officeart/2005/8/layout/process2"/>
    <dgm:cxn modelId="{080DE0C1-53DA-431B-8A3A-E20ABDD77FD5}" srcId="{A85F1FF4-C93A-4C6F-A931-47A2EB9AFCB4}" destId="{50BDA245-0BD1-40AB-84FE-75828B3FF017}" srcOrd="3" destOrd="0" parTransId="{B32B06D1-FAA3-4489-ACB0-C3544373D2C5}" sibTransId="{3091FF68-6550-445A-B87C-27CB62C52975}"/>
    <dgm:cxn modelId="{883A51A0-D5DD-4B93-B46B-82E6A17B44E9}" srcId="{A85F1FF4-C93A-4C6F-A931-47A2EB9AFCB4}" destId="{CBECBEEF-9AA7-4F53-BE9B-6E2C04314B34}" srcOrd="2" destOrd="0" parTransId="{C12DA752-F044-466F-BD59-3C3E1607EA66}" sibTransId="{F6083C5E-5564-4683-8105-8F781CF80223}"/>
    <dgm:cxn modelId="{FB365219-0FFA-4587-909F-CD2B139474F5}" type="presOf" srcId="{33CF8D73-4588-440C-940A-EE9314840235}" destId="{2B130203-943D-4627-8A25-2314926FC32C}" srcOrd="0" destOrd="0" presId="urn:microsoft.com/office/officeart/2005/8/layout/process2"/>
    <dgm:cxn modelId="{54A0C6A3-BCFB-4720-AE90-ECEB2D69C733}" type="presOf" srcId="{33CF8D73-4588-440C-940A-EE9314840235}" destId="{85221C18-A8E9-492F-BD98-DA03AB5E7C52}" srcOrd="1" destOrd="0" presId="urn:microsoft.com/office/officeart/2005/8/layout/process2"/>
    <dgm:cxn modelId="{669F6D80-01F8-477D-91DF-93A995661D80}" type="presOf" srcId="{58A6C61E-3DA6-4E56-88A4-D31821773CA0}" destId="{A3ECD57D-5A83-4664-9DE7-9B0156AEE4DA}" srcOrd="0" destOrd="0" presId="urn:microsoft.com/office/officeart/2005/8/layout/process2"/>
    <dgm:cxn modelId="{66601E57-80E6-468B-B83D-E4DA98ACFF26}" type="presOf" srcId="{3EE78E8C-8C62-4A01-8379-91F5626993B1}" destId="{B75F322A-9184-4726-AE58-313427B76E38}" srcOrd="0" destOrd="0" presId="urn:microsoft.com/office/officeart/2005/8/layout/process2"/>
    <dgm:cxn modelId="{755F21A9-4971-4CF2-AAC8-A4DFBA626D0B}" srcId="{A85F1FF4-C93A-4C6F-A931-47A2EB9AFCB4}" destId="{58A6C61E-3DA6-4E56-88A4-D31821773CA0}" srcOrd="1" destOrd="0" parTransId="{296FF5C5-BB72-4EF1-8054-E10DAB1B315E}" sibTransId="{33CF8D73-4588-440C-940A-EE9314840235}"/>
    <dgm:cxn modelId="{3DA288E2-C482-4F74-B767-A60543406ADB}" type="presOf" srcId="{F6D49D88-08DA-4D9A-8ECB-33B94537954A}" destId="{E49B7CBE-B731-4C12-A7E8-D1C65A5711A4}" srcOrd="0" destOrd="0" presId="urn:microsoft.com/office/officeart/2005/8/layout/process2"/>
    <dgm:cxn modelId="{96B1090B-EAAF-4BF4-A7F5-BF64AF1B9774}" type="presOf" srcId="{50BDA245-0BD1-40AB-84FE-75828B3FF017}" destId="{58B94AD6-0BC3-45E4-86FA-652012799E8C}" srcOrd="0" destOrd="0" presId="urn:microsoft.com/office/officeart/2005/8/layout/process2"/>
    <dgm:cxn modelId="{1280A748-ECD8-45E2-A799-67A77FF0D24F}" type="presOf" srcId="{F6083C5E-5564-4683-8105-8F781CF80223}" destId="{C9BC1D0E-E80E-4987-92E7-9C920761CCC0}" srcOrd="1" destOrd="0" presId="urn:microsoft.com/office/officeart/2005/8/layout/process2"/>
    <dgm:cxn modelId="{5C355578-0216-4EBA-B1A9-576F064F19E3}" srcId="{A85F1FF4-C93A-4C6F-A931-47A2EB9AFCB4}" destId="{F6D49D88-08DA-4D9A-8ECB-33B94537954A}" srcOrd="0" destOrd="0" parTransId="{2A11E99B-99CC-41C3-902B-C02858E7893A}" sibTransId="{3EE78E8C-8C62-4A01-8379-91F5626993B1}"/>
    <dgm:cxn modelId="{99E361C7-4E56-4D07-BE4F-B0676EB28651}" type="presOf" srcId="{CBECBEEF-9AA7-4F53-BE9B-6E2C04314B34}" destId="{982CB52F-7286-4180-BDF1-C925CA486D6B}" srcOrd="0" destOrd="0" presId="urn:microsoft.com/office/officeart/2005/8/layout/process2"/>
    <dgm:cxn modelId="{4C9DE1B6-CB12-483C-8E66-17DFFA0DAECB}" type="presOf" srcId="{3EE78E8C-8C62-4A01-8379-91F5626993B1}" destId="{B0E5DCD1-49BF-456D-99ED-2DD2D2CB79F2}" srcOrd="1" destOrd="0" presId="urn:microsoft.com/office/officeart/2005/8/layout/process2"/>
    <dgm:cxn modelId="{A383DF12-48D0-444C-8BB0-DDD89ADFD1B1}" type="presOf" srcId="{A85F1FF4-C93A-4C6F-A931-47A2EB9AFCB4}" destId="{72C9841D-0CC9-4D50-B05A-EE41A1C14415}" srcOrd="0" destOrd="0" presId="urn:microsoft.com/office/officeart/2005/8/layout/process2"/>
    <dgm:cxn modelId="{81ABC627-DD7B-4880-8CF2-B6E8EDF1FBBE}" type="presParOf" srcId="{72C9841D-0CC9-4D50-B05A-EE41A1C14415}" destId="{E49B7CBE-B731-4C12-A7E8-D1C65A5711A4}" srcOrd="0" destOrd="0" presId="urn:microsoft.com/office/officeart/2005/8/layout/process2"/>
    <dgm:cxn modelId="{73C7E89C-B2DB-4F14-ABB3-94402DF74133}" type="presParOf" srcId="{72C9841D-0CC9-4D50-B05A-EE41A1C14415}" destId="{B75F322A-9184-4726-AE58-313427B76E38}" srcOrd="1" destOrd="0" presId="urn:microsoft.com/office/officeart/2005/8/layout/process2"/>
    <dgm:cxn modelId="{252A4DAC-A1F5-45E9-93DF-6063FDAF61FB}" type="presParOf" srcId="{B75F322A-9184-4726-AE58-313427B76E38}" destId="{B0E5DCD1-49BF-456D-99ED-2DD2D2CB79F2}" srcOrd="0" destOrd="0" presId="urn:microsoft.com/office/officeart/2005/8/layout/process2"/>
    <dgm:cxn modelId="{FE7A679B-D64E-47C0-A32A-236145713364}" type="presParOf" srcId="{72C9841D-0CC9-4D50-B05A-EE41A1C14415}" destId="{A3ECD57D-5A83-4664-9DE7-9B0156AEE4DA}" srcOrd="2" destOrd="0" presId="urn:microsoft.com/office/officeart/2005/8/layout/process2"/>
    <dgm:cxn modelId="{5D8C03A3-D049-4931-921C-388183A5B8D0}" type="presParOf" srcId="{72C9841D-0CC9-4D50-B05A-EE41A1C14415}" destId="{2B130203-943D-4627-8A25-2314926FC32C}" srcOrd="3" destOrd="0" presId="urn:microsoft.com/office/officeart/2005/8/layout/process2"/>
    <dgm:cxn modelId="{2F50068A-8FA9-4CB1-93D7-1CBB7259BA72}" type="presParOf" srcId="{2B130203-943D-4627-8A25-2314926FC32C}" destId="{85221C18-A8E9-492F-BD98-DA03AB5E7C52}" srcOrd="0" destOrd="0" presId="urn:microsoft.com/office/officeart/2005/8/layout/process2"/>
    <dgm:cxn modelId="{C74DA8BD-D57B-4817-8175-65C2B9521EA6}" type="presParOf" srcId="{72C9841D-0CC9-4D50-B05A-EE41A1C14415}" destId="{982CB52F-7286-4180-BDF1-C925CA486D6B}" srcOrd="4" destOrd="0" presId="urn:microsoft.com/office/officeart/2005/8/layout/process2"/>
    <dgm:cxn modelId="{D05F6ACB-7A6F-4A3C-929D-960AF9629C81}" type="presParOf" srcId="{72C9841D-0CC9-4D50-B05A-EE41A1C14415}" destId="{4E1F2039-AD2D-418A-B765-8F627BC8D872}" srcOrd="5" destOrd="0" presId="urn:microsoft.com/office/officeart/2005/8/layout/process2"/>
    <dgm:cxn modelId="{21E17F19-7262-4C44-A17F-82C3930DC758}" type="presParOf" srcId="{4E1F2039-AD2D-418A-B765-8F627BC8D872}" destId="{C9BC1D0E-E80E-4987-92E7-9C920761CCC0}" srcOrd="0" destOrd="0" presId="urn:microsoft.com/office/officeart/2005/8/layout/process2"/>
    <dgm:cxn modelId="{2B3843A1-82BE-42FD-8404-93A8A15C780E}" type="presParOf" srcId="{72C9841D-0CC9-4D50-B05A-EE41A1C14415}" destId="{58B94AD6-0BC3-45E4-86FA-652012799E8C}" srcOrd="6" destOrd="0" presId="urn:microsoft.com/office/officeart/2005/8/layout/process2"/>
  </dgm:cxnLst>
  <dgm:bg/>
  <dgm:whole/>
</dgm:dataModel>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594" name="Rectangle 2"/>
          <p:cNvSpPr>
            <a:spLocks noGrp="1" noChangeArrowheads="1"/>
          </p:cNvSpPr>
          <p:nvPr>
            <p:ph type="hdr" sz="quarter"/>
          </p:nvPr>
        </p:nvSpPr>
        <p:spPr bwMode="auto">
          <a:xfrm>
            <a:off x="0" y="0"/>
            <a:ext cx="3170238" cy="477838"/>
          </a:xfrm>
          <a:prstGeom prst="rect">
            <a:avLst/>
          </a:prstGeom>
          <a:noFill/>
          <a:ln w="9525">
            <a:noFill/>
            <a:miter lim="800000"/>
            <a:headEnd/>
            <a:tailEnd/>
          </a:ln>
          <a:effectLst/>
        </p:spPr>
        <p:txBody>
          <a:bodyPr vert="horz" wrap="square" lIns="96642" tIns="48321" rIns="96642" bIns="48321" numCol="1" anchor="t" anchorCtr="0" compatLnSpc="1">
            <a:prstTxWarp prst="textNoShape">
              <a:avLst/>
            </a:prstTxWarp>
          </a:bodyPr>
          <a:lstStyle>
            <a:lvl1pPr algn="l" defTabSz="967300" eaLnBrk="0" hangingPunct="0">
              <a:defRPr sz="1400" b="0" dirty="0">
                <a:solidFill>
                  <a:schemeClr val="tx1"/>
                </a:solidFill>
                <a:latin typeface="Times New Roman" pitchFamily="18" charset="0"/>
              </a:defRPr>
            </a:lvl1pPr>
          </a:lstStyle>
          <a:p>
            <a:pPr>
              <a:defRPr/>
            </a:pPr>
            <a:endParaRPr lang="en-US" dirty="0"/>
          </a:p>
        </p:txBody>
      </p:sp>
      <p:sp>
        <p:nvSpPr>
          <p:cNvPr id="110595" name="Rectangle 3"/>
          <p:cNvSpPr>
            <a:spLocks noGrp="1" noChangeArrowheads="1"/>
          </p:cNvSpPr>
          <p:nvPr>
            <p:ph type="dt" sz="quarter" idx="1"/>
          </p:nvPr>
        </p:nvSpPr>
        <p:spPr bwMode="auto">
          <a:xfrm>
            <a:off x="4143375" y="0"/>
            <a:ext cx="3170238" cy="477838"/>
          </a:xfrm>
          <a:prstGeom prst="rect">
            <a:avLst/>
          </a:prstGeom>
          <a:noFill/>
          <a:ln w="9525">
            <a:noFill/>
            <a:miter lim="800000"/>
            <a:headEnd/>
            <a:tailEnd/>
          </a:ln>
          <a:effectLst/>
        </p:spPr>
        <p:txBody>
          <a:bodyPr vert="horz" wrap="square" lIns="96642" tIns="48321" rIns="96642" bIns="48321" numCol="1" anchor="t" anchorCtr="0" compatLnSpc="1">
            <a:prstTxWarp prst="textNoShape">
              <a:avLst/>
            </a:prstTxWarp>
          </a:bodyPr>
          <a:lstStyle>
            <a:lvl1pPr algn="r" defTabSz="967300" eaLnBrk="0" hangingPunct="0">
              <a:defRPr sz="1400" b="0" dirty="0">
                <a:solidFill>
                  <a:schemeClr val="tx1"/>
                </a:solidFill>
                <a:latin typeface="Times New Roman" pitchFamily="18" charset="0"/>
              </a:defRPr>
            </a:lvl1pPr>
          </a:lstStyle>
          <a:p>
            <a:pPr>
              <a:defRPr/>
            </a:pPr>
            <a:endParaRPr lang="en-US" dirty="0"/>
          </a:p>
        </p:txBody>
      </p:sp>
      <p:sp>
        <p:nvSpPr>
          <p:cNvPr id="110596" name="Rectangle 4"/>
          <p:cNvSpPr>
            <a:spLocks noGrp="1" noChangeArrowheads="1"/>
          </p:cNvSpPr>
          <p:nvPr>
            <p:ph type="ftr" sz="quarter" idx="2"/>
          </p:nvPr>
        </p:nvSpPr>
        <p:spPr bwMode="auto">
          <a:xfrm>
            <a:off x="0" y="9121775"/>
            <a:ext cx="3170238" cy="477838"/>
          </a:xfrm>
          <a:prstGeom prst="rect">
            <a:avLst/>
          </a:prstGeom>
          <a:noFill/>
          <a:ln w="9525">
            <a:noFill/>
            <a:miter lim="800000"/>
            <a:headEnd/>
            <a:tailEnd/>
          </a:ln>
          <a:effectLst/>
        </p:spPr>
        <p:txBody>
          <a:bodyPr vert="horz" wrap="square" lIns="96642" tIns="48321" rIns="96642" bIns="48321" numCol="1" anchor="b" anchorCtr="0" compatLnSpc="1">
            <a:prstTxWarp prst="textNoShape">
              <a:avLst/>
            </a:prstTxWarp>
          </a:bodyPr>
          <a:lstStyle>
            <a:lvl1pPr algn="l" defTabSz="967300" eaLnBrk="0" hangingPunct="0">
              <a:defRPr sz="1400" b="0" dirty="0">
                <a:solidFill>
                  <a:schemeClr val="tx1"/>
                </a:solidFill>
                <a:latin typeface="Times New Roman" pitchFamily="18" charset="0"/>
              </a:defRPr>
            </a:lvl1pPr>
          </a:lstStyle>
          <a:p>
            <a:pPr>
              <a:defRPr/>
            </a:pPr>
            <a:endParaRPr lang="en-US" dirty="0"/>
          </a:p>
        </p:txBody>
      </p:sp>
      <p:sp>
        <p:nvSpPr>
          <p:cNvPr id="110597" name="Rectangle 5"/>
          <p:cNvSpPr>
            <a:spLocks noGrp="1" noChangeArrowheads="1"/>
          </p:cNvSpPr>
          <p:nvPr>
            <p:ph type="sldNum" sz="quarter" idx="3"/>
          </p:nvPr>
        </p:nvSpPr>
        <p:spPr bwMode="auto">
          <a:xfrm>
            <a:off x="4143375" y="9121775"/>
            <a:ext cx="3170238" cy="477838"/>
          </a:xfrm>
          <a:prstGeom prst="rect">
            <a:avLst/>
          </a:prstGeom>
          <a:noFill/>
          <a:ln w="9525">
            <a:noFill/>
            <a:miter lim="800000"/>
            <a:headEnd/>
            <a:tailEnd/>
          </a:ln>
          <a:effectLst/>
        </p:spPr>
        <p:txBody>
          <a:bodyPr vert="horz" wrap="square" lIns="96642" tIns="48321" rIns="96642" bIns="48321" numCol="1" anchor="b" anchorCtr="0" compatLnSpc="1">
            <a:prstTxWarp prst="textNoShape">
              <a:avLst/>
            </a:prstTxWarp>
          </a:bodyPr>
          <a:lstStyle>
            <a:lvl1pPr algn="r" defTabSz="967300" eaLnBrk="0" hangingPunct="0">
              <a:defRPr sz="1400" b="0">
                <a:solidFill>
                  <a:schemeClr val="tx1"/>
                </a:solidFill>
                <a:latin typeface="Times New Roman" pitchFamily="18" charset="0"/>
              </a:defRPr>
            </a:lvl1pPr>
          </a:lstStyle>
          <a:p>
            <a:pPr>
              <a:defRPr/>
            </a:pPr>
            <a:fld id="{100CD82F-13DF-45E5-8C79-4E6F85995E17}"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4"/>
          <p:cNvSpPr>
            <a:spLocks noGrp="1" noRot="1" noChangeAspect="1" noChangeArrowheads="1" noTextEdit="1"/>
          </p:cNvSpPr>
          <p:nvPr>
            <p:ph type="sldImg" idx="2"/>
          </p:nvPr>
        </p:nvSpPr>
        <p:spPr bwMode="auto">
          <a:xfrm>
            <a:off x="817563" y="539750"/>
            <a:ext cx="5680075" cy="4260850"/>
          </a:xfrm>
          <a:prstGeom prst="rect">
            <a:avLst/>
          </a:prstGeom>
          <a:noFill/>
          <a:ln w="9525">
            <a:solidFill>
              <a:srgbClr val="000000"/>
            </a:solidFill>
            <a:miter lim="800000"/>
            <a:headEnd/>
            <a:tailEnd/>
          </a:ln>
        </p:spPr>
      </p:sp>
      <p:sp>
        <p:nvSpPr>
          <p:cNvPr id="23560" name="Rectangle 8"/>
          <p:cNvSpPr>
            <a:spLocks noChangeArrowheads="1"/>
          </p:cNvSpPr>
          <p:nvPr/>
        </p:nvSpPr>
        <p:spPr bwMode="auto">
          <a:xfrm>
            <a:off x="0" y="9123363"/>
            <a:ext cx="3170238" cy="477837"/>
          </a:xfrm>
          <a:prstGeom prst="rect">
            <a:avLst/>
          </a:prstGeom>
          <a:noFill/>
          <a:ln w="9525">
            <a:noFill/>
            <a:miter lim="800000"/>
            <a:headEnd/>
            <a:tailEnd/>
          </a:ln>
          <a:effectLst/>
        </p:spPr>
        <p:txBody>
          <a:bodyPr lIns="96642" tIns="48321" rIns="96642" bIns="48321" anchor="b"/>
          <a:lstStyle/>
          <a:p>
            <a:pPr defTabSz="967300" eaLnBrk="0" hangingPunct="0">
              <a:defRPr/>
            </a:pPr>
            <a:endParaRPr lang="en-US" sz="1400" b="0" dirty="0">
              <a:solidFill>
                <a:schemeClr val="tx1"/>
              </a:solidFill>
              <a:latin typeface="Times New Roman" pitchFamily="18" charset="0"/>
            </a:endParaRPr>
          </a:p>
        </p:txBody>
      </p:sp>
      <p:sp>
        <p:nvSpPr>
          <p:cNvPr id="23561" name="Rectangle 9"/>
          <p:cNvSpPr>
            <a:spLocks noChangeArrowheads="1"/>
          </p:cNvSpPr>
          <p:nvPr/>
        </p:nvSpPr>
        <p:spPr bwMode="auto">
          <a:xfrm>
            <a:off x="3203575" y="9121775"/>
            <a:ext cx="1379538" cy="479425"/>
          </a:xfrm>
          <a:prstGeom prst="rect">
            <a:avLst/>
          </a:prstGeom>
          <a:noFill/>
          <a:ln w="9525">
            <a:noFill/>
            <a:miter lim="800000"/>
            <a:headEnd/>
            <a:tailEnd/>
          </a:ln>
          <a:effectLst/>
        </p:spPr>
        <p:txBody>
          <a:bodyPr lIns="96642" tIns="48321" rIns="96642" bIns="48321" anchor="b"/>
          <a:lstStyle/>
          <a:p>
            <a:pPr algn="ctr" defTabSz="967300" eaLnBrk="0" hangingPunct="0">
              <a:defRPr/>
            </a:pPr>
            <a:endParaRPr lang="en-US" sz="1400" b="0" dirty="0">
              <a:solidFill>
                <a:schemeClr val="tx1"/>
              </a:solidFill>
              <a:latin typeface="Times New Roman" pitchFamily="18" charset="0"/>
            </a:endParaRPr>
          </a:p>
        </p:txBody>
      </p:sp>
      <p:sp>
        <p:nvSpPr>
          <p:cNvPr id="23562" name="Rectangle 10"/>
          <p:cNvSpPr>
            <a:spLocks noChangeArrowheads="1"/>
          </p:cNvSpPr>
          <p:nvPr/>
        </p:nvSpPr>
        <p:spPr bwMode="auto">
          <a:xfrm>
            <a:off x="4978400" y="9123363"/>
            <a:ext cx="2336800" cy="477837"/>
          </a:xfrm>
          <a:prstGeom prst="rect">
            <a:avLst/>
          </a:prstGeom>
          <a:noFill/>
          <a:ln w="9525">
            <a:noFill/>
            <a:miter lim="800000"/>
            <a:headEnd/>
            <a:tailEnd/>
          </a:ln>
          <a:effectLst/>
        </p:spPr>
        <p:txBody>
          <a:bodyPr lIns="96642" tIns="48321" rIns="96642" bIns="48321" anchor="b"/>
          <a:lstStyle/>
          <a:p>
            <a:pPr algn="r" defTabSz="967300" eaLnBrk="0" hangingPunct="0">
              <a:defRPr/>
            </a:pPr>
            <a:endParaRPr lang="en-US" sz="1400" b="0" dirty="0">
              <a:solidFill>
                <a:schemeClr val="tx1"/>
              </a:solidFill>
              <a:latin typeface="Times New Roman" pitchFamily="18" charset="0"/>
            </a:endParaRPr>
          </a:p>
        </p:txBody>
      </p:sp>
      <p:sp>
        <p:nvSpPr>
          <p:cNvPr id="23571" name="Rectangle 19"/>
          <p:cNvSpPr>
            <a:spLocks noGrp="1" noChangeArrowheads="1"/>
          </p:cNvSpPr>
          <p:nvPr>
            <p:ph type="sldNum" sz="quarter" idx="5"/>
          </p:nvPr>
        </p:nvSpPr>
        <p:spPr bwMode="auto">
          <a:xfrm>
            <a:off x="3343275" y="9120188"/>
            <a:ext cx="560388" cy="298450"/>
          </a:xfrm>
          <a:prstGeom prst="rect">
            <a:avLst/>
          </a:prstGeom>
          <a:noFill/>
          <a:ln w="9525">
            <a:noFill/>
            <a:miter lim="800000"/>
            <a:headEnd/>
            <a:tailEnd/>
          </a:ln>
          <a:effectLst/>
        </p:spPr>
        <p:txBody>
          <a:bodyPr vert="horz" wrap="square" lIns="91432" tIns="45716" rIns="91432" bIns="45716" numCol="1" anchor="b" anchorCtr="0" compatLnSpc="1">
            <a:prstTxWarp prst="textNoShape">
              <a:avLst/>
            </a:prstTxWarp>
          </a:bodyPr>
          <a:lstStyle>
            <a:lvl1pPr algn="ctr" defTabSz="914478" eaLnBrk="0" hangingPunct="0">
              <a:defRPr sz="800" b="0" i="1" dirty="0">
                <a:solidFill>
                  <a:schemeClr val="tx1"/>
                </a:solidFill>
              </a:defRPr>
            </a:lvl1pPr>
          </a:lstStyle>
          <a:p>
            <a:pPr>
              <a:defRPr/>
            </a:pPr>
            <a:r>
              <a:rPr lang="en-US" dirty="0"/>
              <a:t>2-</a:t>
            </a:r>
            <a:fld id="{6F44666B-A07A-403C-9BF6-615F38DE338B}" type="slidenum">
              <a:rPr lang="en-US"/>
              <a:pPr>
                <a:defRPr/>
              </a:pPr>
              <a:t>‹#›</a:t>
            </a:fld>
            <a:endParaRPr lang="en-US" dirty="0"/>
          </a:p>
        </p:txBody>
      </p:sp>
      <p:sp>
        <p:nvSpPr>
          <p:cNvPr id="9" name="Notes Placeholder 8"/>
          <p:cNvSpPr>
            <a:spLocks noGrp="1"/>
          </p:cNvSpPr>
          <p:nvPr>
            <p:ph type="body" sz="quarter" idx="3"/>
          </p:nvPr>
        </p:nvSpPr>
        <p:spPr>
          <a:xfrm>
            <a:off x="731838" y="5037138"/>
            <a:ext cx="5851525" cy="3843337"/>
          </a:xfrm>
          <a:prstGeom prst="rect">
            <a:avLst/>
          </a:prstGeom>
        </p:spPr>
        <p:txBody>
          <a:bodyPr vert="horz" lIns="95079" tIns="47540" rIns="95079" bIns="4754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Tree>
  </p:cSld>
  <p:clrMap bg1="lt1" tx1="dk1" bg2="lt2" tx2="dk2" accent1="accent1" accent2="accent2" accent3="accent3" accent4="accent4" accent5="accent5" accent6="accent6" hlink="hlink" folHlink="folHlink"/>
  <p:notesStyle>
    <a:lvl1pPr algn="l" defTabSz="949325" rtl="0" fontAlgn="base">
      <a:spcBef>
        <a:spcPct val="30000"/>
      </a:spcBef>
      <a:spcAft>
        <a:spcPct val="0"/>
      </a:spcAft>
      <a:tabLst>
        <a:tab pos="474663" algn="l"/>
      </a:tabLst>
      <a:defRPr sz="1100" kern="1200">
        <a:solidFill>
          <a:schemeClr val="tx1"/>
        </a:solidFill>
        <a:latin typeface="Times New Roman" pitchFamily="18" charset="0"/>
        <a:ea typeface="+mn-ea"/>
        <a:cs typeface="+mn-cs"/>
      </a:defRPr>
    </a:lvl1pPr>
    <a:lvl2pPr algn="l" defTabSz="949325" rtl="0" fontAlgn="base">
      <a:spcBef>
        <a:spcPct val="30000"/>
      </a:spcBef>
      <a:spcAft>
        <a:spcPct val="0"/>
      </a:spcAft>
      <a:tabLst>
        <a:tab pos="474663" algn="l"/>
      </a:tabLst>
      <a:defRPr sz="1100" kern="1200">
        <a:solidFill>
          <a:schemeClr val="tx1"/>
        </a:solidFill>
        <a:latin typeface="Times New Roman" pitchFamily="18" charset="0"/>
        <a:ea typeface="+mn-ea"/>
        <a:cs typeface="+mn-cs"/>
      </a:defRPr>
    </a:lvl2pPr>
    <a:lvl3pPr marL="236538" indent="-236538" algn="l" defTabSz="949325" rtl="0" fontAlgn="base">
      <a:spcBef>
        <a:spcPct val="30000"/>
      </a:spcBef>
      <a:spcAft>
        <a:spcPct val="0"/>
      </a:spcAft>
      <a:buFont typeface="Arial" charset="0"/>
      <a:buChar char="•"/>
      <a:tabLst>
        <a:tab pos="474663" algn="l"/>
      </a:tabLst>
      <a:defRPr sz="1100" kern="1200">
        <a:solidFill>
          <a:schemeClr val="tx1"/>
        </a:solidFill>
        <a:latin typeface="Times New Roman" pitchFamily="18" charset="0"/>
        <a:ea typeface="+mn-ea"/>
        <a:cs typeface="+mn-cs"/>
      </a:defRPr>
    </a:lvl3pPr>
    <a:lvl4pPr marL="474663" indent="-236538" algn="l" defTabSz="949325" rtl="0" fontAlgn="base">
      <a:spcBef>
        <a:spcPct val="30000"/>
      </a:spcBef>
      <a:spcAft>
        <a:spcPct val="0"/>
      </a:spcAft>
      <a:buFont typeface="Times New Roman" pitchFamily="18" charset="0"/>
      <a:buChar char="–"/>
      <a:tabLst>
        <a:tab pos="474663" algn="l"/>
      </a:tabLst>
      <a:defRPr sz="1100" kern="1200">
        <a:solidFill>
          <a:schemeClr val="tx1"/>
        </a:solidFill>
        <a:latin typeface="Times New Roman" pitchFamily="18" charset="0"/>
        <a:ea typeface="+mn-ea"/>
        <a:cs typeface="+mn-cs"/>
      </a:defRPr>
    </a:lvl4pPr>
    <a:lvl5pPr marL="1058863" indent="-1058863" algn="l" defTabSz="949325" rtl="0" fontAlgn="base">
      <a:spcBef>
        <a:spcPct val="30000"/>
      </a:spcBef>
      <a:spcAft>
        <a:spcPct val="0"/>
      </a:spcAft>
      <a:tabLst>
        <a:tab pos="474663" algn="l"/>
      </a:tabLst>
      <a:defRPr sz="11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mk:@MSITStore:C:\Program%20Files\National%20Instruments\MAX\Help\MAXRmEng.chm::/html/IPAdvanced.htm"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9"/>
          <p:cNvSpPr>
            <a:spLocks noGrp="1" noChangeArrowheads="1"/>
          </p:cNvSpPr>
          <p:nvPr>
            <p:ph type="sldNum" sz="quarter" idx="5"/>
          </p:nvPr>
        </p:nvSpPr>
        <p:spPr>
          <a:noFill/>
        </p:spPr>
        <p:txBody>
          <a:bodyPr/>
          <a:lstStyle/>
          <a:p>
            <a:pPr defTabSz="914400"/>
            <a:r>
              <a:rPr lang="en-US" dirty="0" smtClean="0"/>
              <a:t>2-</a:t>
            </a:r>
            <a:fld id="{8390D7F4-34F8-420A-A062-7EC2171B5739}" type="slidenum">
              <a:rPr lang="en-US" smtClean="0"/>
              <a:pPr defTabSz="914400"/>
              <a:t>1</a:t>
            </a:fld>
            <a:endParaRPr lang="en-US" dirty="0" smtClean="0"/>
          </a:p>
        </p:txBody>
      </p:sp>
      <p:sp>
        <p:nvSpPr>
          <p:cNvPr id="25602" name="Slide Image Placeholder 12"/>
          <p:cNvSpPr>
            <a:spLocks noGrp="1" noRot="1" noChangeAspect="1"/>
          </p:cNvSpPr>
          <p:nvPr>
            <p:ph type="sldImg"/>
          </p:nvPr>
        </p:nvSpPr>
        <p:spPr>
          <a:ln w="6350"/>
        </p:spPr>
      </p:sp>
      <p:sp>
        <p:nvSpPr>
          <p:cNvPr id="25603" name="Notes Placeholder 13"/>
          <p:cNvSpPr>
            <a:spLocks noGrp="1"/>
          </p:cNvSpPr>
          <p:nvPr>
            <p:ph type="body" idx="1"/>
          </p:nvPr>
        </p:nvSpPr>
        <p:spPr bwMode="auto">
          <a:noFill/>
        </p:spPr>
        <p:txBody>
          <a:bodyPr wrap="square" numCol="1" anchor="t" anchorCtr="0" compatLnSpc="1">
            <a:prstTxWarp prst="textNoShape">
              <a:avLst/>
            </a:prstTxWarp>
          </a:bodyPr>
          <a:lstStyle/>
          <a:p>
            <a:pPr defTabSz="914400">
              <a:tabLst>
                <a:tab pos="457200" algn="l"/>
              </a:tabLst>
            </a:pPr>
            <a:r>
              <a:rPr lang="en-US" sz="1500" b="1" dirty="0" smtClean="0">
                <a:latin typeface="Arial Narrow" pitchFamily="34" charset="0"/>
              </a:rPr>
              <a:t>Introduction</a:t>
            </a:r>
          </a:p>
          <a:p>
            <a:pPr defTabSz="914400">
              <a:tabLst>
                <a:tab pos="457200" algn="l"/>
              </a:tabLst>
            </a:pPr>
            <a:r>
              <a:rPr lang="en-US" dirty="0" smtClean="0"/>
              <a:t>In this lesson, you learn how to configure your target hardware and the I/O hardware used in the class project. You can apply this knowledge to configuring other types of I/O hardware as well. </a:t>
            </a:r>
          </a:p>
          <a:p>
            <a:pPr defTabSz="914400">
              <a:tabLst>
                <a:tab pos="457200" algn="l"/>
              </a:tabLst>
            </a:pPr>
            <a:r>
              <a:rPr lang="en-US" dirty="0" smtClean="0"/>
              <a:t>In addition, you learn how to download a VI to the target, connect to it, and disconnect from it. This gives you the knowledge to run pre-existing code on an RT target in development mode.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9"/>
          <p:cNvSpPr>
            <a:spLocks noGrp="1" noChangeArrowheads="1"/>
          </p:cNvSpPr>
          <p:nvPr>
            <p:ph type="sldNum" sz="quarter" idx="5"/>
          </p:nvPr>
        </p:nvSpPr>
        <p:spPr>
          <a:noFill/>
        </p:spPr>
        <p:txBody>
          <a:bodyPr/>
          <a:lstStyle/>
          <a:p>
            <a:pPr defTabSz="914400"/>
            <a:r>
              <a:rPr lang="en-US" dirty="0" smtClean="0"/>
              <a:t>2-</a:t>
            </a:r>
            <a:fld id="{41EFC7E9-7049-400E-B6B8-0FE287B3B6C8}" type="slidenum">
              <a:rPr lang="en-US" smtClean="0"/>
              <a:pPr defTabSz="914400"/>
              <a:t>10</a:t>
            </a:fld>
            <a:endParaRPr lang="en-US" dirty="0" smtClean="0"/>
          </a:p>
        </p:txBody>
      </p:sp>
      <p:sp>
        <p:nvSpPr>
          <p:cNvPr id="35842" name="Notes Placeholder 7"/>
          <p:cNvSpPr>
            <a:spLocks noGrp="1"/>
          </p:cNvSpPr>
          <p:nvPr>
            <p:ph type="body" idx="1"/>
          </p:nvPr>
        </p:nvSpPr>
        <p:spPr bwMode="auto">
          <a:xfrm>
            <a:off x="731838" y="539750"/>
            <a:ext cx="5851525" cy="8340725"/>
          </a:xfrm>
          <a:noFill/>
        </p:spPr>
        <p:txBody>
          <a:bodyPr wrap="square" numCol="1" anchor="t" anchorCtr="0" compatLnSpc="1">
            <a:prstTxWarp prst="textNoShape">
              <a:avLst/>
            </a:prstTxWarp>
          </a:bodyPr>
          <a:lstStyle/>
          <a:p>
            <a:pPr defTabSz="914400">
              <a:tabLst>
                <a:tab pos="457200" algn="l"/>
              </a:tabLst>
            </a:pPr>
            <a:r>
              <a:rPr lang="en-US" dirty="0" smtClean="0"/>
              <a:t>After you configure the networked RT system, you can view it in MAX even if it is not on the same subnet. To view the system in MAX, complete the following steps:</a:t>
            </a:r>
          </a:p>
          <a:p>
            <a:pPr marL="228600" lvl="2" indent="-228600" defTabSz="914400">
              <a:buFont typeface="Calibri" pitchFamily="34" charset="0"/>
              <a:buAutoNum type="arabicPeriod"/>
              <a:tabLst>
                <a:tab pos="457200" algn="l"/>
              </a:tabLst>
            </a:pPr>
            <a:r>
              <a:rPr lang="en-US" dirty="0" smtClean="0"/>
              <a:t>Right-click </a:t>
            </a:r>
            <a:r>
              <a:rPr lang="en-US" b="1" dirty="0" smtClean="0"/>
              <a:t>Remote Systems</a:t>
            </a:r>
            <a:r>
              <a:rPr lang="en-US" dirty="0" smtClean="0"/>
              <a:t> and select </a:t>
            </a:r>
            <a:r>
              <a:rPr lang="en-US" b="1" dirty="0" smtClean="0"/>
              <a:t>Create New</a:t>
            </a:r>
            <a:r>
              <a:rPr lang="en-US" dirty="0" smtClean="0"/>
              <a:t>.</a:t>
            </a:r>
          </a:p>
          <a:p>
            <a:pPr marL="228600" lvl="2" indent="-228600" defTabSz="914400">
              <a:buFont typeface="Calibri" pitchFamily="34" charset="0"/>
              <a:buAutoNum type="arabicPeriod"/>
              <a:tabLst>
                <a:tab pos="457200" algn="l"/>
              </a:tabLst>
            </a:pPr>
            <a:r>
              <a:rPr lang="en-US" dirty="0" smtClean="0"/>
              <a:t>Select </a:t>
            </a:r>
            <a:r>
              <a:rPr lang="en-US" b="1" dirty="0" smtClean="0"/>
              <a:t>Remote Device</a:t>
            </a:r>
            <a:r>
              <a:rPr lang="en-US" dirty="0" smtClean="0"/>
              <a:t> (not on the local subnet) and click </a:t>
            </a:r>
            <a:r>
              <a:rPr lang="en-US" b="1" dirty="0" smtClean="0"/>
              <a:t>Next</a:t>
            </a:r>
            <a:r>
              <a:rPr lang="en-US" dirty="0" smtClean="0"/>
              <a:t>.</a:t>
            </a:r>
          </a:p>
          <a:p>
            <a:pPr marL="228600" lvl="2" indent="-228600" defTabSz="914400">
              <a:buFont typeface="Calibri" pitchFamily="34" charset="0"/>
              <a:buAutoNum type="arabicPeriod"/>
              <a:tabLst>
                <a:tab pos="457200" algn="l"/>
              </a:tabLst>
            </a:pPr>
            <a:r>
              <a:rPr lang="en-US" dirty="0" smtClean="0"/>
              <a:t>Enter the IP address of the Remote System and click </a:t>
            </a:r>
            <a:r>
              <a:rPr lang="en-US" b="1" dirty="0" smtClean="0"/>
              <a:t>Finish</a:t>
            </a:r>
            <a:r>
              <a:rPr lang="en-US" dirty="0" smtClean="0"/>
              <a:t>.</a:t>
            </a:r>
          </a:p>
          <a:p>
            <a:pPr defTabSz="914400">
              <a:tabLst>
                <a:tab pos="457200" algn="l"/>
              </a:tabLst>
            </a:pPr>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DAD3EC6A-D49D-49FE-846A-49D80ECEBB3E}" type="slidenum">
              <a:rPr lang="en-US"/>
              <a:pPr/>
              <a:t>11</a:t>
            </a:fld>
            <a:endParaRPr lang="en-US"/>
          </a:p>
        </p:txBody>
      </p:sp>
      <p:sp>
        <p:nvSpPr>
          <p:cNvPr id="35843" name="Rectangle 2"/>
          <p:cNvSpPr>
            <a:spLocks noGrp="1" noRot="1" noChangeAspect="1" noChangeArrowheads="1" noTextEdit="1"/>
          </p:cNvSpPr>
          <p:nvPr>
            <p:ph type="sldImg"/>
          </p:nvPr>
        </p:nvSpPr>
        <p:spPr>
          <a:xfrm>
            <a:off x="906463" y="471488"/>
            <a:ext cx="5349875" cy="4013200"/>
          </a:xfrm>
        </p:spPr>
      </p:sp>
      <p:sp>
        <p:nvSpPr>
          <p:cNvPr id="35844" name="Rectangle 3"/>
          <p:cNvSpPr>
            <a:spLocks noGrp="1" noChangeArrowheads="1"/>
          </p:cNvSpPr>
          <p:nvPr>
            <p:ph type="body" idx="1"/>
          </p:nvPr>
        </p:nvSpPr>
        <p:spPr>
          <a:xfrm>
            <a:off x="732183" y="4731290"/>
            <a:ext cx="5850835" cy="4318724"/>
          </a:xfrm>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DAD3EC6A-D49D-49FE-846A-49D80ECEBB3E}" type="slidenum">
              <a:rPr lang="en-US"/>
              <a:pPr/>
              <a:t>12</a:t>
            </a:fld>
            <a:endParaRPr lang="en-US"/>
          </a:p>
        </p:txBody>
      </p:sp>
      <p:sp>
        <p:nvSpPr>
          <p:cNvPr id="35843" name="Rectangle 2"/>
          <p:cNvSpPr>
            <a:spLocks noGrp="1" noRot="1" noChangeAspect="1" noChangeArrowheads="1" noTextEdit="1"/>
          </p:cNvSpPr>
          <p:nvPr>
            <p:ph type="sldImg"/>
          </p:nvPr>
        </p:nvSpPr>
        <p:spPr>
          <a:xfrm>
            <a:off x="906463" y="471488"/>
            <a:ext cx="5349875" cy="4013200"/>
          </a:xfrm>
        </p:spPr>
      </p:sp>
      <p:sp>
        <p:nvSpPr>
          <p:cNvPr id="35844" name="Rectangle 3"/>
          <p:cNvSpPr>
            <a:spLocks noGrp="1" noChangeArrowheads="1"/>
          </p:cNvSpPr>
          <p:nvPr>
            <p:ph type="body" idx="1"/>
          </p:nvPr>
        </p:nvSpPr>
        <p:spPr>
          <a:xfrm>
            <a:off x="732183" y="4731290"/>
            <a:ext cx="5850835" cy="4318724"/>
          </a:xfrm>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08172831-2F01-4447-AA49-62650A62677C}" type="slidenum">
              <a:rPr lang="en-US"/>
              <a:pPr/>
              <a:t>13</a:t>
            </a:fld>
            <a:endParaRPr lang="en-US"/>
          </a:p>
        </p:txBody>
      </p:sp>
      <p:sp>
        <p:nvSpPr>
          <p:cNvPr id="36867" name="Rectangle 2"/>
          <p:cNvSpPr>
            <a:spLocks noGrp="1" noRot="1" noChangeAspect="1" noChangeArrowheads="1" noTextEdit="1"/>
          </p:cNvSpPr>
          <p:nvPr>
            <p:ph type="sldImg"/>
          </p:nvPr>
        </p:nvSpPr>
        <p:spPr>
          <a:xfrm>
            <a:off x="906463" y="471488"/>
            <a:ext cx="5349875" cy="4013200"/>
          </a:xfrm>
        </p:spPr>
      </p:sp>
      <p:sp>
        <p:nvSpPr>
          <p:cNvPr id="36868" name="Rectangle 3"/>
          <p:cNvSpPr>
            <a:spLocks noGrp="1" noChangeArrowheads="1"/>
          </p:cNvSpPr>
          <p:nvPr>
            <p:ph type="body" idx="1"/>
          </p:nvPr>
        </p:nvSpPr>
        <p:spPr>
          <a:xfrm>
            <a:off x="732183" y="4731290"/>
            <a:ext cx="5850835" cy="4318724"/>
          </a:xfrm>
          <a:noFill/>
          <a:ln/>
        </p:spPr>
        <p:txBody>
          <a:bodyPr/>
          <a:lstStyle/>
          <a:p>
            <a:r>
              <a:rPr lang="en-US" sz="1100" b="1" kern="1200" dirty="0" smtClean="0">
                <a:solidFill>
                  <a:schemeClr val="tx1"/>
                </a:solidFill>
                <a:latin typeface="Times New Roman" pitchFamily="18" charset="0"/>
                <a:ea typeface="+mn-ea"/>
                <a:cs typeface="+mn-cs"/>
              </a:rPr>
              <a:t>Specifying a Static IP Address</a:t>
            </a:r>
          </a:p>
          <a:p>
            <a:r>
              <a:rPr lang="en-US" sz="1100" kern="1200" dirty="0" smtClean="0">
                <a:solidFill>
                  <a:schemeClr val="tx1"/>
                </a:solidFill>
                <a:latin typeface="Times New Roman" pitchFamily="18" charset="0"/>
                <a:ea typeface="+mn-ea"/>
                <a:cs typeface="+mn-cs"/>
              </a:rPr>
              <a:t>If you choose to specify an IP address, select </a:t>
            </a:r>
            <a:r>
              <a:rPr lang="en-US" sz="1100" b="1" kern="1200" dirty="0" smtClean="0">
                <a:solidFill>
                  <a:schemeClr val="tx1"/>
                </a:solidFill>
                <a:latin typeface="Times New Roman" pitchFamily="18" charset="0"/>
                <a:ea typeface="+mn-ea"/>
                <a:cs typeface="+mn-cs"/>
              </a:rPr>
              <a:t>Use the following IP address</a:t>
            </a:r>
            <a:r>
              <a:rPr lang="en-US" sz="1100" kern="1200" dirty="0" smtClean="0">
                <a:solidFill>
                  <a:schemeClr val="tx1"/>
                </a:solidFill>
                <a:latin typeface="Times New Roman" pitchFamily="18" charset="0"/>
                <a:ea typeface="+mn-ea"/>
                <a:cs typeface="+mn-cs"/>
              </a:rPr>
              <a:t> from the Network Settings tab, fill in the network parameters (IP Address, Subnet Mask, Gateway, DNS Server) with correct values for your network, then click </a:t>
            </a:r>
            <a:r>
              <a:rPr lang="en-US" sz="1100" b="1" kern="1200" dirty="0" smtClean="0">
                <a:solidFill>
                  <a:schemeClr val="tx1"/>
                </a:solidFill>
                <a:latin typeface="Times New Roman" pitchFamily="18" charset="0"/>
                <a:ea typeface="+mn-ea"/>
                <a:cs typeface="+mn-cs"/>
              </a:rPr>
              <a:t>Apply</a:t>
            </a:r>
            <a:r>
              <a:rPr lang="en-US" sz="1100" kern="1200" dirty="0" smtClean="0">
                <a:solidFill>
                  <a:schemeClr val="tx1"/>
                </a:solidFill>
                <a:latin typeface="Times New Roman" pitchFamily="18" charset="0"/>
                <a:ea typeface="+mn-ea"/>
                <a:cs typeface="+mn-cs"/>
              </a:rPr>
              <a:t>. You must restart the remote system for any changes to take effect.</a:t>
            </a:r>
          </a:p>
          <a:p>
            <a:endParaRPr lang="en-US" sz="1100" kern="1200" dirty="0" smtClean="0">
              <a:solidFill>
                <a:schemeClr val="tx1"/>
              </a:solidFill>
              <a:latin typeface="Times New Roman" pitchFamily="18" charset="0"/>
              <a:ea typeface="+mn-ea"/>
              <a:cs typeface="+mn-cs"/>
            </a:endParaRPr>
          </a:p>
          <a:p>
            <a:r>
              <a:rPr lang="en-US" sz="1100" kern="1200" dirty="0" smtClean="0">
                <a:solidFill>
                  <a:schemeClr val="tx1"/>
                </a:solidFill>
                <a:latin typeface="Times New Roman" pitchFamily="18" charset="0"/>
                <a:ea typeface="+mn-ea"/>
                <a:cs typeface="+mn-cs"/>
              </a:rPr>
              <a:t>Consult with your network administrator before specifying the network parameters. If you do not have a network administrator or you are the network administrator, refer to </a:t>
            </a:r>
            <a:r>
              <a:rPr lang="en-US" sz="1100" kern="1200" dirty="0" smtClean="0">
                <a:solidFill>
                  <a:schemeClr val="tx1"/>
                </a:solidFill>
                <a:latin typeface="Times New Roman" pitchFamily="18" charset="0"/>
                <a:ea typeface="+mn-ea"/>
                <a:cs typeface="+mn-cs"/>
                <a:hlinkClick r:id="rId3" action="ppaction://hlinkfile"/>
              </a:rPr>
              <a:t>IP Settings Information</a:t>
            </a:r>
            <a:r>
              <a:rPr lang="en-US" sz="1100" kern="1200" dirty="0" smtClean="0">
                <a:solidFill>
                  <a:schemeClr val="tx1"/>
                </a:solidFill>
                <a:latin typeface="Times New Roman" pitchFamily="18" charset="0"/>
                <a:ea typeface="+mn-ea"/>
                <a:cs typeface="+mn-cs"/>
              </a:rPr>
              <a:t> for more help. If you are uncertain about what to set, click </a:t>
            </a:r>
            <a:r>
              <a:rPr lang="en-US" sz="1100" b="1" kern="1200" dirty="0" smtClean="0">
                <a:solidFill>
                  <a:schemeClr val="tx1"/>
                </a:solidFill>
                <a:latin typeface="Times New Roman" pitchFamily="18" charset="0"/>
                <a:ea typeface="+mn-ea"/>
                <a:cs typeface="+mn-cs"/>
              </a:rPr>
              <a:t>Suggest Values</a:t>
            </a:r>
            <a:r>
              <a:rPr lang="en-US" sz="1100" kern="1200" dirty="0" smtClean="0">
                <a:solidFill>
                  <a:schemeClr val="tx1"/>
                </a:solidFill>
                <a:latin typeface="Times New Roman" pitchFamily="18" charset="0"/>
                <a:ea typeface="+mn-ea"/>
                <a:cs typeface="+mn-cs"/>
              </a:rPr>
              <a:t> to have MAX attempt to detect the appropriate settings. Click </a:t>
            </a:r>
            <a:r>
              <a:rPr lang="en-US" sz="1100" b="1" kern="1200" dirty="0" smtClean="0">
                <a:solidFill>
                  <a:schemeClr val="tx1"/>
                </a:solidFill>
                <a:latin typeface="Times New Roman" pitchFamily="18" charset="0"/>
                <a:ea typeface="+mn-ea"/>
                <a:cs typeface="+mn-cs"/>
              </a:rPr>
              <a:t>Refresh</a:t>
            </a:r>
            <a:r>
              <a:rPr lang="en-US" sz="1100" kern="1200" dirty="0" smtClean="0">
                <a:solidFill>
                  <a:schemeClr val="tx1"/>
                </a:solidFill>
                <a:latin typeface="Times New Roman" pitchFamily="18" charset="0"/>
                <a:ea typeface="+mn-ea"/>
                <a:cs typeface="+mn-cs"/>
              </a:rPr>
              <a:t> to revert your changes.</a:t>
            </a:r>
          </a:p>
          <a:p>
            <a:pPr eaLnBrk="1" hangingPunct="1"/>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r>
              <a:rPr lang="en-US" smtClean="0"/>
              <a:t>2-</a:t>
            </a:r>
            <a:fld id="{6F44666B-A07A-403C-9BF6-615F38DE338B}" type="slidenum">
              <a:rPr lang="en-US" smtClean="0"/>
              <a:pPr>
                <a:defRPr/>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95B823D6-AFD9-4828-B438-48F5E407DA4C}" type="slidenum">
              <a:rPr lang="en-US"/>
              <a:pPr/>
              <a:t>15</a:t>
            </a:fld>
            <a:endParaRPr lang="en-US"/>
          </a:p>
        </p:txBody>
      </p:sp>
      <p:sp>
        <p:nvSpPr>
          <p:cNvPr id="37891" name="Rectangle 2"/>
          <p:cNvSpPr>
            <a:spLocks noGrp="1" noRot="1" noChangeAspect="1" noChangeArrowheads="1" noTextEdit="1"/>
          </p:cNvSpPr>
          <p:nvPr>
            <p:ph type="sldImg"/>
          </p:nvPr>
        </p:nvSpPr>
        <p:spPr>
          <a:xfrm>
            <a:off x="906463" y="471488"/>
            <a:ext cx="5349875" cy="4013200"/>
          </a:xfrm>
        </p:spPr>
      </p:sp>
      <p:sp>
        <p:nvSpPr>
          <p:cNvPr id="37892" name="Rectangle 3"/>
          <p:cNvSpPr>
            <a:spLocks noGrp="1" noChangeArrowheads="1"/>
          </p:cNvSpPr>
          <p:nvPr>
            <p:ph type="body" idx="1"/>
          </p:nvPr>
        </p:nvSpPr>
        <p:spPr>
          <a:xfrm>
            <a:off x="732183" y="4731290"/>
            <a:ext cx="5850835" cy="4318724"/>
          </a:xfrm>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95B823D6-AFD9-4828-B438-48F5E407DA4C}" type="slidenum">
              <a:rPr lang="en-US"/>
              <a:pPr/>
              <a:t>16</a:t>
            </a:fld>
            <a:endParaRPr lang="en-US"/>
          </a:p>
        </p:txBody>
      </p:sp>
      <p:sp>
        <p:nvSpPr>
          <p:cNvPr id="37891" name="Rectangle 2"/>
          <p:cNvSpPr>
            <a:spLocks noGrp="1" noRot="1" noChangeAspect="1" noChangeArrowheads="1" noTextEdit="1"/>
          </p:cNvSpPr>
          <p:nvPr>
            <p:ph type="sldImg"/>
          </p:nvPr>
        </p:nvSpPr>
        <p:spPr>
          <a:xfrm>
            <a:off x="906463" y="471488"/>
            <a:ext cx="5349875" cy="4013200"/>
          </a:xfrm>
        </p:spPr>
      </p:sp>
      <p:sp>
        <p:nvSpPr>
          <p:cNvPr id="37892" name="Rectangle 3"/>
          <p:cNvSpPr>
            <a:spLocks noGrp="1" noChangeArrowheads="1"/>
          </p:cNvSpPr>
          <p:nvPr>
            <p:ph type="body" idx="1"/>
          </p:nvPr>
        </p:nvSpPr>
        <p:spPr>
          <a:xfrm>
            <a:off x="732183" y="4731290"/>
            <a:ext cx="5850835" cy="4318724"/>
          </a:xfrm>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95B823D6-AFD9-4828-B438-48F5E407DA4C}" type="slidenum">
              <a:rPr lang="en-US"/>
              <a:pPr/>
              <a:t>17</a:t>
            </a:fld>
            <a:endParaRPr lang="en-US"/>
          </a:p>
        </p:txBody>
      </p:sp>
      <p:sp>
        <p:nvSpPr>
          <p:cNvPr id="37891" name="Rectangle 2"/>
          <p:cNvSpPr>
            <a:spLocks noGrp="1" noRot="1" noChangeAspect="1" noChangeArrowheads="1" noTextEdit="1"/>
          </p:cNvSpPr>
          <p:nvPr>
            <p:ph type="sldImg"/>
          </p:nvPr>
        </p:nvSpPr>
        <p:spPr>
          <a:xfrm>
            <a:off x="906463" y="471488"/>
            <a:ext cx="5349875" cy="4013200"/>
          </a:xfrm>
        </p:spPr>
      </p:sp>
      <p:sp>
        <p:nvSpPr>
          <p:cNvPr id="37892" name="Rectangle 3"/>
          <p:cNvSpPr>
            <a:spLocks noGrp="1" noChangeArrowheads="1"/>
          </p:cNvSpPr>
          <p:nvPr>
            <p:ph type="body" idx="1"/>
          </p:nvPr>
        </p:nvSpPr>
        <p:spPr>
          <a:xfrm>
            <a:off x="732183" y="4731290"/>
            <a:ext cx="5850835" cy="4318724"/>
          </a:xfrm>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F4408EED-7B98-4BCC-872A-79B39C75E03E}" type="slidenum">
              <a:rPr lang="en-US"/>
              <a:pPr/>
              <a:t>18</a:t>
            </a:fld>
            <a:endParaRPr lang="en-US"/>
          </a:p>
        </p:txBody>
      </p:sp>
      <p:sp>
        <p:nvSpPr>
          <p:cNvPr id="41987" name="Rectangle 2"/>
          <p:cNvSpPr>
            <a:spLocks noGrp="1" noRot="1" noChangeAspect="1" noChangeArrowheads="1" noTextEdit="1"/>
          </p:cNvSpPr>
          <p:nvPr>
            <p:ph type="sldImg"/>
          </p:nvPr>
        </p:nvSpPr>
        <p:spPr>
          <a:xfrm>
            <a:off x="906463" y="471488"/>
            <a:ext cx="5349875" cy="4013200"/>
          </a:xfrm>
        </p:spPr>
      </p:sp>
      <p:sp>
        <p:nvSpPr>
          <p:cNvPr id="41988" name="Rectangle 3"/>
          <p:cNvSpPr>
            <a:spLocks noGrp="1" noChangeArrowheads="1"/>
          </p:cNvSpPr>
          <p:nvPr>
            <p:ph type="body" idx="1"/>
          </p:nvPr>
        </p:nvSpPr>
        <p:spPr>
          <a:xfrm>
            <a:off x="732183" y="4731290"/>
            <a:ext cx="5850835" cy="4318724"/>
          </a:xfrm>
          <a:noFill/>
          <a:ln/>
        </p:spPr>
        <p:txBody>
          <a:bodyPr/>
          <a:lstStyle/>
          <a:p>
            <a:pPr defTabSz="914400">
              <a:tabLst>
                <a:tab pos="457200" algn="l"/>
              </a:tabLst>
            </a:pPr>
            <a:r>
              <a:rPr lang="en-US" sz="1200" b="1" dirty="0" smtClean="0">
                <a:latin typeface="Arial Narrow" pitchFamily="34" charset="0"/>
              </a:rPr>
              <a:t>Installing or Upgrading Software on RT Series Networked Devices</a:t>
            </a:r>
          </a:p>
          <a:p>
            <a:pPr defTabSz="914400">
              <a:tabLst>
                <a:tab pos="457200" algn="l"/>
              </a:tabLst>
            </a:pPr>
            <a:r>
              <a:rPr lang="en-US" dirty="0" smtClean="0"/>
              <a:t>Use MAX to download any driver software or updates to the RT Engine. Launch MAX and select </a:t>
            </a:r>
            <a:r>
              <a:rPr lang="en-US" b="1" dirty="0" err="1" smtClean="0"/>
              <a:t>View»Refresh</a:t>
            </a:r>
            <a:r>
              <a:rPr lang="en-US" dirty="0" smtClean="0"/>
              <a:t> to list any RT targets on your local network. </a:t>
            </a:r>
          </a:p>
          <a:p>
            <a:pPr defTabSz="914400">
              <a:tabLst>
                <a:tab pos="457200" algn="l"/>
              </a:tabLst>
            </a:pPr>
            <a:r>
              <a:rPr lang="en-US" dirty="0" smtClean="0"/>
              <a:t>Complete the following steps to install or upgrade the software on your remote system:</a:t>
            </a:r>
          </a:p>
          <a:p>
            <a:pPr marL="177800" lvl="1" indent="-176213" defTabSz="914400">
              <a:buFontTx/>
              <a:buAutoNum type="arabicPeriod"/>
              <a:tabLst>
                <a:tab pos="457200" algn="l"/>
              </a:tabLst>
            </a:pPr>
            <a:r>
              <a:rPr lang="en-US" dirty="0" smtClean="0"/>
              <a:t>Select a remote target from the configuration tree. </a:t>
            </a:r>
          </a:p>
          <a:p>
            <a:pPr marL="177800" lvl="1" indent="-176213" defTabSz="914400">
              <a:buFontTx/>
              <a:buAutoNum type="arabicPeriod"/>
              <a:tabLst>
                <a:tab pos="457200" algn="l"/>
              </a:tabLst>
            </a:pPr>
            <a:r>
              <a:rPr lang="en-US" dirty="0" smtClean="0"/>
              <a:t>Click the </a:t>
            </a:r>
            <a:r>
              <a:rPr lang="en-US" b="1" dirty="0" smtClean="0"/>
              <a:t>Add/Remove Software </a:t>
            </a:r>
            <a:r>
              <a:rPr lang="en-US" b="0" dirty="0" smtClean="0"/>
              <a:t>button</a:t>
            </a:r>
            <a:r>
              <a:rPr lang="en-US" dirty="0" smtClean="0"/>
              <a:t>. The </a:t>
            </a:r>
            <a:r>
              <a:rPr lang="en-US" dirty="0" err="1" smtClean="0"/>
              <a:t>LabVIEW</a:t>
            </a:r>
            <a:r>
              <a:rPr lang="en-US" dirty="0" smtClean="0"/>
              <a:t> Real-Time Software Wizard appears. </a:t>
            </a:r>
          </a:p>
          <a:p>
            <a:pPr marL="177800" lvl="1" indent="-176213" defTabSz="914400">
              <a:buFontTx/>
              <a:buAutoNum type="arabicPeriod"/>
              <a:tabLst>
                <a:tab pos="457200" algn="l"/>
              </a:tabLst>
            </a:pPr>
            <a:r>
              <a:rPr lang="en-US" dirty="0" smtClean="0"/>
              <a:t>Click the icons to the left of the listed software to choose the software you want to install to the remote system.  Click the National Instruments RT Software icon to install or uninstall all software.</a:t>
            </a:r>
          </a:p>
          <a:p>
            <a:pPr marL="177800" lvl="1" indent="-176213" defTabSz="914400">
              <a:buFontTx/>
              <a:buAutoNum type="arabicPeriod"/>
              <a:tabLst>
                <a:tab pos="457200" algn="l"/>
              </a:tabLst>
            </a:pPr>
            <a:r>
              <a:rPr lang="en-US" dirty="0" smtClean="0"/>
              <a:t>Click </a:t>
            </a:r>
            <a:r>
              <a:rPr lang="en-US" b="1" dirty="0" smtClean="0"/>
              <a:t>Next </a:t>
            </a:r>
            <a:r>
              <a:rPr lang="en-US" dirty="0" smtClean="0"/>
              <a:t>and follow the prompts to install the selected software.</a:t>
            </a:r>
          </a:p>
          <a:p>
            <a:pPr defTabSz="914400">
              <a:tabLst>
                <a:tab pos="457200" algn="l"/>
              </a:tabLst>
            </a:pPr>
            <a:r>
              <a:rPr lang="en-US" dirty="0" smtClean="0"/>
              <a:t>If you have multiple software versions installed on your host machine, by default MAX installs the most recent software on the RT target.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9"/>
          <p:cNvSpPr>
            <a:spLocks noGrp="1" noChangeArrowheads="1"/>
          </p:cNvSpPr>
          <p:nvPr>
            <p:ph type="sldNum" sz="quarter" idx="5"/>
          </p:nvPr>
        </p:nvSpPr>
        <p:spPr>
          <a:noFill/>
        </p:spPr>
        <p:txBody>
          <a:bodyPr/>
          <a:lstStyle/>
          <a:p>
            <a:pPr defTabSz="914400"/>
            <a:r>
              <a:rPr lang="en-US" dirty="0" smtClean="0"/>
              <a:t>2-</a:t>
            </a:r>
            <a:fld id="{3F66F10F-EC78-44C9-BCDA-0BF5C254FAC7}" type="slidenum">
              <a:rPr lang="en-US" smtClean="0"/>
              <a:pPr defTabSz="914400"/>
              <a:t>19</a:t>
            </a:fld>
            <a:endParaRPr lang="en-US" dirty="0" smtClean="0"/>
          </a:p>
        </p:txBody>
      </p:sp>
      <p:sp>
        <p:nvSpPr>
          <p:cNvPr id="41986" name="Rectangle 8"/>
          <p:cNvSpPr>
            <a:spLocks noGrp="1" noChangeArrowheads="1"/>
          </p:cNvSpPr>
          <p:nvPr>
            <p:ph type="body" idx="1"/>
          </p:nvPr>
        </p:nvSpPr>
        <p:spPr bwMode="auto">
          <a:noFill/>
        </p:spPr>
        <p:txBody>
          <a:bodyPr wrap="square" numCol="1" anchor="t" anchorCtr="0" compatLnSpc="1">
            <a:prstTxWarp prst="textNoShape">
              <a:avLst/>
            </a:prstTxWarp>
          </a:bodyPr>
          <a:lstStyle/>
          <a:p>
            <a:pPr defTabSz="914400">
              <a:tabLst>
                <a:tab pos="457200" algn="l"/>
              </a:tabLst>
            </a:pPr>
            <a:r>
              <a:rPr lang="en-US" dirty="0" smtClean="0"/>
              <a:t>Exercise time: 45 minutes</a:t>
            </a:r>
            <a:endParaRPr lang="en-US" dirty="0" smtClean="0"/>
          </a:p>
        </p:txBody>
      </p:sp>
      <p:sp>
        <p:nvSpPr>
          <p:cNvPr id="41987" name="Slide Image Placeholder 8"/>
          <p:cNvSpPr>
            <a:spLocks noGrp="1" noRot="1" noChangeAspect="1"/>
          </p:cNvSpPr>
          <p:nvPr>
            <p:ph type="sldImg"/>
          </p:nvPr>
        </p:nvSpPr>
        <p:spPr>
          <a:ln w="6350"/>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9"/>
          <p:cNvSpPr>
            <a:spLocks noGrp="1" noChangeArrowheads="1"/>
          </p:cNvSpPr>
          <p:nvPr>
            <p:ph type="sldNum" sz="quarter" idx="5"/>
          </p:nvPr>
        </p:nvSpPr>
        <p:spPr>
          <a:noFill/>
        </p:spPr>
        <p:txBody>
          <a:bodyPr/>
          <a:lstStyle/>
          <a:p>
            <a:pPr defTabSz="914400"/>
            <a:r>
              <a:rPr lang="en-US" dirty="0" smtClean="0"/>
              <a:t>2-</a:t>
            </a:r>
            <a:fld id="{9591EEA1-5A20-453C-AFDF-392DFE1A568E}" type="slidenum">
              <a:rPr lang="en-US" smtClean="0"/>
              <a:pPr defTabSz="914400"/>
              <a:t>2</a:t>
            </a:fld>
            <a:endParaRPr lang="en-US" dirty="0" smtClean="0"/>
          </a:p>
        </p:txBody>
      </p:sp>
      <p:sp>
        <p:nvSpPr>
          <p:cNvPr id="27650" name="Rectangle 7"/>
          <p:cNvSpPr>
            <a:spLocks noGrp="1" noRot="1" noChangeAspect="1" noChangeArrowheads="1" noTextEdit="1"/>
          </p:cNvSpPr>
          <p:nvPr>
            <p:ph type="sldImg"/>
          </p:nvPr>
        </p:nvSpPr>
        <p:spPr>
          <a:xfrm>
            <a:off x="838200" y="533400"/>
            <a:ext cx="5680075" cy="4260850"/>
          </a:xfrm>
          <a:ln w="6350"/>
        </p:spPr>
      </p:sp>
      <p:sp>
        <p:nvSpPr>
          <p:cNvPr id="8" name="Notes Placeholder 7"/>
          <p:cNvSpPr>
            <a:spLocks noGrp="1"/>
          </p:cNvSpPr>
          <p:nvPr>
            <p:ph type="body" idx="1"/>
          </p:nvPr>
        </p:nvSpPr>
        <p:spPr/>
        <p:txBody>
          <a:bodyPr wrap="square" numCol="1" anchor="t" anchorCtr="0" compatLnSpc="1">
            <a:prstTxWarp prst="textNoShape">
              <a:avLst/>
            </a:prstTxWarp>
            <a:noAutofit/>
          </a:bodyPr>
          <a:lstStyle/>
          <a:p>
            <a:pPr marL="217488" indent="-217488" defTabSz="914400">
              <a:tabLst>
                <a:tab pos="457200" algn="l"/>
              </a:tabLst>
            </a:pPr>
            <a:r>
              <a:rPr lang="en-US" sz="1500" b="1" dirty="0" smtClean="0">
                <a:latin typeface="Arial Narrow" pitchFamily="34" charset="0"/>
              </a:rPr>
              <a:t>A. Hardware Setup and Installation</a:t>
            </a:r>
          </a:p>
          <a:p>
            <a:pPr marL="217488" indent="-217488" defTabSz="914400">
              <a:buFontTx/>
              <a:buChar char="•"/>
              <a:tabLst>
                <a:tab pos="457200" algn="l"/>
              </a:tabLst>
            </a:pPr>
            <a:r>
              <a:rPr lang="en-US" dirty="0" smtClean="0"/>
              <a:t>Each target hardware type has its own hardware setup and installation instructions. Refer to the appropriate device documentation for information about the device. </a:t>
            </a:r>
          </a:p>
          <a:p>
            <a:pPr marL="217488" indent="-217488" defTabSz="914400">
              <a:buFontTx/>
              <a:buChar char="•"/>
              <a:tabLst>
                <a:tab pos="457200" algn="l"/>
              </a:tabLst>
            </a:pPr>
            <a:r>
              <a:rPr lang="en-US" dirty="0" smtClean="0"/>
              <a:t>The following summaries of the </a:t>
            </a:r>
            <a:r>
              <a:rPr lang="en-US" i="1" dirty="0" smtClean="0"/>
              <a:t>cFP-21xx Quick Start Guide</a:t>
            </a:r>
            <a:r>
              <a:rPr lang="en-US" dirty="0" smtClean="0"/>
              <a:t> and </a:t>
            </a:r>
            <a:r>
              <a:rPr lang="en-US" i="1" dirty="0" smtClean="0"/>
              <a:t>RT Series PXI Quick Start Guide</a:t>
            </a:r>
            <a:r>
              <a:rPr lang="en-US" dirty="0" smtClean="0"/>
              <a:t> provide installation information for the hardware used in this course. Refer to the full text of these documents on </a:t>
            </a:r>
            <a:r>
              <a:rPr lang="en-US" sz="1000" dirty="0" smtClean="0">
                <a:latin typeface="Courier New" pitchFamily="49" charset="0"/>
                <a:cs typeface="Courier New" pitchFamily="49" charset="0"/>
              </a:rPr>
              <a:t>ni.com</a:t>
            </a:r>
            <a:r>
              <a:rPr lang="en-US" dirty="0" smtClean="0"/>
              <a:t> for detailed installation instructions.</a:t>
            </a:r>
          </a:p>
          <a:p>
            <a:pPr marL="217488" indent="-217488" defTabSz="914400">
              <a:tabLst>
                <a:tab pos="457200" algn="l"/>
              </a:tabLst>
            </a:pPr>
            <a:r>
              <a:rPr lang="en-US" sz="1200" b="1" dirty="0" smtClean="0">
                <a:latin typeface="Arial Narrow" pitchFamily="34" charset="0"/>
              </a:rPr>
              <a:t>Installing the cFP-21</a:t>
            </a:r>
            <a:r>
              <a:rPr lang="en-US" sz="1200" b="1" i="1" dirty="0" smtClean="0">
                <a:latin typeface="Arial Narrow" pitchFamily="34" charset="0"/>
              </a:rPr>
              <a:t>xx</a:t>
            </a:r>
            <a:r>
              <a:rPr lang="en-US" sz="1200" b="1" dirty="0" smtClean="0">
                <a:latin typeface="Arial Narrow" pitchFamily="34" charset="0"/>
              </a:rPr>
              <a:t> Controller</a:t>
            </a:r>
          </a:p>
          <a:p>
            <a:pPr marL="219075" lvl="1" indent="-217488" defTabSz="914400">
              <a:tabLst>
                <a:tab pos="457200" algn="l"/>
              </a:tabLst>
            </a:pPr>
            <a:r>
              <a:rPr lang="en-US" dirty="0" smtClean="0"/>
              <a:t>To install the cFP-21</a:t>
            </a:r>
            <a:r>
              <a:rPr lang="en-US" i="1" dirty="0" smtClean="0"/>
              <a:t>xx</a:t>
            </a:r>
            <a:r>
              <a:rPr lang="en-US" dirty="0" smtClean="0"/>
              <a:t>, complete the following steps:</a:t>
            </a:r>
          </a:p>
          <a:p>
            <a:pPr marL="217488" indent="-217488" defTabSz="914400">
              <a:buFontTx/>
              <a:buAutoNum type="arabicPeriod"/>
              <a:tabLst>
                <a:tab pos="457200" algn="l"/>
              </a:tabLst>
            </a:pPr>
            <a:r>
              <a:rPr lang="en-US" dirty="0" smtClean="0"/>
              <a:t>Mount the cFP-BP-</a:t>
            </a:r>
            <a:r>
              <a:rPr lang="en-US" i="1" dirty="0" smtClean="0"/>
              <a:t>x</a:t>
            </a:r>
            <a:r>
              <a:rPr lang="en-US" dirty="0" smtClean="0"/>
              <a:t> backplane on a 35 mm DIN rail, on a panel, or in a standard 19 in. rack. Before using any of these mounting methods, record the serial number from the back of the backplane.</a:t>
            </a:r>
          </a:p>
          <a:p>
            <a:pPr marL="217488" indent="-217488" defTabSz="914400">
              <a:buFontTx/>
              <a:buAutoNum type="arabicPeriod"/>
              <a:tabLst>
                <a:tab pos="457200" algn="l"/>
              </a:tabLst>
            </a:pPr>
            <a:r>
              <a:rPr lang="en-US" dirty="0" smtClean="0"/>
              <a:t>Install the cFP-21</a:t>
            </a:r>
            <a:r>
              <a:rPr lang="en-US" i="1" dirty="0" smtClean="0"/>
              <a:t>xx</a:t>
            </a:r>
            <a:r>
              <a:rPr lang="en-US" dirty="0" smtClean="0"/>
              <a:t> controller on the backplane.</a:t>
            </a:r>
          </a:p>
          <a:p>
            <a:pPr marL="217488" indent="-217488" defTabSz="914400">
              <a:buFontTx/>
              <a:buAutoNum type="arabicPeriod"/>
              <a:tabLst>
                <a:tab pos="457200" algn="l"/>
              </a:tabLst>
            </a:pPr>
            <a:r>
              <a:rPr lang="en-US" dirty="0" smtClean="0"/>
              <a:t>Install I/O modules on the backplane.</a:t>
            </a:r>
          </a:p>
          <a:p>
            <a:pPr marL="217488" indent="-217488" defTabSz="914400">
              <a:buFontTx/>
              <a:buAutoNum type="arabicPeriod"/>
              <a:tabLst>
                <a:tab pos="457200" algn="l"/>
              </a:tabLst>
            </a:pPr>
            <a:r>
              <a:rPr lang="en-US" dirty="0" smtClean="0"/>
              <a:t>Install connector blocks on the backplane.</a:t>
            </a:r>
          </a:p>
          <a:p>
            <a:pPr marL="217488" indent="-217488" defTabSz="914400">
              <a:buFontTx/>
              <a:buAutoNum type="arabicPeriod"/>
              <a:tabLst>
                <a:tab pos="457200" algn="l"/>
              </a:tabLst>
            </a:pPr>
            <a:r>
              <a:rPr lang="en-US" dirty="0" smtClean="0"/>
              <a:t>Connect the cFP-21</a:t>
            </a:r>
            <a:r>
              <a:rPr lang="en-US" i="1" dirty="0" smtClean="0"/>
              <a:t>xx</a:t>
            </a:r>
            <a:r>
              <a:rPr lang="en-US" dirty="0" smtClean="0"/>
              <a:t> to your network.</a:t>
            </a:r>
          </a:p>
          <a:p>
            <a:pPr marL="217488" indent="-217488" defTabSz="914400">
              <a:buFontTx/>
              <a:buAutoNum type="arabicPeriod"/>
              <a:tabLst>
                <a:tab pos="457200" algn="l"/>
              </a:tabLst>
            </a:pPr>
            <a:r>
              <a:rPr lang="en-US" dirty="0" smtClean="0"/>
              <a:t>Wire power to the Compact FieldPoint system.</a:t>
            </a:r>
          </a:p>
          <a:p>
            <a:pPr marL="217488" indent="-217488" defTabSz="914400">
              <a:tabLst>
                <a:tab pos="457200" algn="l"/>
              </a:tabLst>
            </a:pPr>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9"/>
          <p:cNvSpPr>
            <a:spLocks noGrp="1" noChangeArrowheads="1"/>
          </p:cNvSpPr>
          <p:nvPr>
            <p:ph type="sldNum" sz="quarter" idx="5"/>
          </p:nvPr>
        </p:nvSpPr>
        <p:spPr>
          <a:noFill/>
        </p:spPr>
        <p:txBody>
          <a:bodyPr/>
          <a:lstStyle/>
          <a:p>
            <a:pPr defTabSz="914400"/>
            <a:r>
              <a:rPr lang="en-US" dirty="0" smtClean="0"/>
              <a:t>2-</a:t>
            </a:r>
            <a:fld id="{9591EEA1-5A20-453C-AFDF-392DFE1A568E}" type="slidenum">
              <a:rPr lang="en-US" smtClean="0"/>
              <a:pPr defTabSz="914400"/>
              <a:t>20</a:t>
            </a:fld>
            <a:endParaRPr lang="en-US" dirty="0" smtClean="0"/>
          </a:p>
        </p:txBody>
      </p:sp>
      <p:sp>
        <p:nvSpPr>
          <p:cNvPr id="27650" name="Rectangle 7"/>
          <p:cNvSpPr>
            <a:spLocks noGrp="1" noRot="1" noChangeAspect="1" noChangeArrowheads="1" noTextEdit="1"/>
          </p:cNvSpPr>
          <p:nvPr>
            <p:ph type="sldImg"/>
          </p:nvPr>
        </p:nvSpPr>
        <p:spPr>
          <a:xfrm>
            <a:off x="838200" y="533400"/>
            <a:ext cx="5680075" cy="4260850"/>
          </a:xfrm>
          <a:ln w="6350"/>
        </p:spPr>
      </p:sp>
      <p:sp>
        <p:nvSpPr>
          <p:cNvPr id="8" name="Notes Placeholder 7"/>
          <p:cNvSpPr>
            <a:spLocks noGrp="1"/>
          </p:cNvSpPr>
          <p:nvPr>
            <p:ph type="body" idx="1"/>
          </p:nvPr>
        </p:nvSpPr>
        <p:spPr/>
        <p:txBody>
          <a:bodyPr wrap="square" numCol="1" anchor="t" anchorCtr="0" compatLnSpc="1">
            <a:prstTxWarp prst="textNoShape">
              <a:avLst/>
            </a:prstTxWarp>
            <a:noAutofit/>
          </a:bodyPr>
          <a:lstStyle/>
          <a:p>
            <a:pPr marL="217488" indent="-217488" defTabSz="914400">
              <a:tabLst>
                <a:tab pos="457200" algn="l"/>
              </a:tabLst>
            </a:pPr>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9"/>
          <p:cNvSpPr>
            <a:spLocks noGrp="1" noChangeArrowheads="1"/>
          </p:cNvSpPr>
          <p:nvPr>
            <p:ph type="sldNum" sz="quarter" idx="5"/>
          </p:nvPr>
        </p:nvSpPr>
        <p:spPr>
          <a:noFill/>
        </p:spPr>
        <p:txBody>
          <a:bodyPr/>
          <a:lstStyle/>
          <a:p>
            <a:pPr defTabSz="914400"/>
            <a:r>
              <a:rPr lang="en-US" dirty="0" smtClean="0"/>
              <a:t>2-</a:t>
            </a:r>
            <a:fld id="{CEE3A907-9CEC-4169-98C7-53EB482F01A4}" type="slidenum">
              <a:rPr lang="en-US" smtClean="0"/>
              <a:pPr defTabSz="914400"/>
              <a:t>21</a:t>
            </a:fld>
            <a:endParaRPr lang="en-US" dirty="0" smtClean="0"/>
          </a:p>
        </p:txBody>
      </p:sp>
      <p:sp>
        <p:nvSpPr>
          <p:cNvPr id="39938" name="Slide Image Placeholder 7"/>
          <p:cNvSpPr>
            <a:spLocks noGrp="1" noRot="1" noChangeAspect="1"/>
          </p:cNvSpPr>
          <p:nvPr>
            <p:ph type="sldImg"/>
          </p:nvPr>
        </p:nvSpPr>
        <p:spPr>
          <a:ln w="6350"/>
        </p:spPr>
      </p:sp>
      <p:sp>
        <p:nvSpPr>
          <p:cNvPr id="39939" name="Notes Placeholder 8"/>
          <p:cNvSpPr>
            <a:spLocks noGrp="1"/>
          </p:cNvSpPr>
          <p:nvPr>
            <p:ph type="body" idx="1"/>
          </p:nvPr>
        </p:nvSpPr>
        <p:spPr bwMode="auto">
          <a:noFill/>
        </p:spPr>
        <p:txBody>
          <a:bodyPr wrap="square" numCol="1" anchor="t" anchorCtr="0" compatLnSpc="1">
            <a:prstTxWarp prst="textNoShape">
              <a:avLst/>
            </a:prstTxWarp>
          </a:bodyPr>
          <a:lstStyle/>
          <a:p>
            <a:pPr defTabSz="914400">
              <a:tabLst>
                <a:tab pos="457200" algn="l"/>
              </a:tabLst>
            </a:pPr>
            <a:r>
              <a:rPr lang="en-US" sz="1500" b="1" dirty="0" smtClean="0">
                <a:latin typeface="Arial Narrow" pitchFamily="34" charset="0"/>
              </a:rPr>
              <a:t>C. Input and Output Hardware Configuration</a:t>
            </a:r>
          </a:p>
          <a:p>
            <a:pPr defTabSz="914400">
              <a:tabLst>
                <a:tab pos="457200" algn="l"/>
              </a:tabLst>
            </a:pPr>
            <a:r>
              <a:rPr lang="en-US" dirty="0" smtClean="0"/>
              <a:t>You must configure any National Instruments RT-compatible device before you can access it from a LabVIEW Real-Time Module application targeted to the remote system. Exercise 2-1 guides you through the configuration of the hardware used in the </a:t>
            </a:r>
            <a:r>
              <a:rPr lang="en-US" dirty="0" err="1" smtClean="0"/>
              <a:t>cRIO</a:t>
            </a:r>
            <a:r>
              <a:rPr lang="en-US" dirty="0" smtClean="0"/>
              <a:t> systems for this course.</a:t>
            </a:r>
          </a:p>
          <a:p>
            <a:pPr defTabSz="914400">
              <a:tabLst>
                <a:tab pos="457200" algn="l"/>
              </a:tabLst>
            </a:pPr>
            <a:r>
              <a:rPr lang="en-US" dirty="0" smtClean="0"/>
              <a:t>For more information about using any NI products in MAX, refer to the product-specific documentation.</a:t>
            </a:r>
          </a:p>
          <a:p>
            <a:pPr defTabSz="914400">
              <a:tabLst>
                <a:tab pos="457200" algn="l"/>
              </a:tabLst>
            </a:pPr>
            <a:endParaRPr lang="en-US" dirty="0" smtClean="0"/>
          </a:p>
          <a:p>
            <a:pPr defTabSz="914400">
              <a:tabLst>
                <a:tab pos="457200" algn="l"/>
              </a:tabLst>
            </a:pPr>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Connect PXI system directly to host computer with a crossover cable.</a:t>
            </a:r>
          </a:p>
          <a:p>
            <a:r>
              <a:rPr lang="en-US" dirty="0" smtClean="0"/>
              <a:t>Detect the PXI system in MAX.</a:t>
            </a:r>
          </a:p>
          <a:p>
            <a:r>
              <a:rPr lang="en-US" dirty="0" smtClean="0"/>
              <a:t>Show that</a:t>
            </a:r>
            <a:r>
              <a:rPr lang="en-US" baseline="0" dirty="0" smtClean="0"/>
              <a:t> the Network Settings page works the same way as the </a:t>
            </a:r>
            <a:r>
              <a:rPr lang="en-US" baseline="0" dirty="0" err="1" smtClean="0"/>
              <a:t>cRIO</a:t>
            </a:r>
            <a:r>
              <a:rPr lang="en-US" baseline="0" dirty="0" smtClean="0"/>
              <a:t>.</a:t>
            </a:r>
          </a:p>
          <a:p>
            <a:r>
              <a:rPr lang="en-US" baseline="0" dirty="0" smtClean="0"/>
              <a:t>Demo Test Panels with the thermocouple of a DAQ Accessory.</a:t>
            </a:r>
            <a:endParaRPr lang="en-US" dirty="0"/>
          </a:p>
        </p:txBody>
      </p:sp>
      <p:sp>
        <p:nvSpPr>
          <p:cNvPr id="4" name="Slide Number Placeholder 3"/>
          <p:cNvSpPr>
            <a:spLocks noGrp="1"/>
          </p:cNvSpPr>
          <p:nvPr>
            <p:ph type="sldNum" sz="quarter" idx="10"/>
          </p:nvPr>
        </p:nvSpPr>
        <p:spPr/>
        <p:txBody>
          <a:bodyPr/>
          <a:lstStyle/>
          <a:p>
            <a:pPr>
              <a:defRPr/>
            </a:pPr>
            <a:r>
              <a:rPr lang="en-US" smtClean="0"/>
              <a:t>2-</a:t>
            </a:r>
            <a:fld id="{6F44666B-A07A-403C-9BF6-615F38DE338B}" type="slidenum">
              <a:rPr lang="en-US" smtClean="0"/>
              <a:pPr>
                <a:defRPr/>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9"/>
          <p:cNvSpPr>
            <a:spLocks noGrp="1" noChangeArrowheads="1"/>
          </p:cNvSpPr>
          <p:nvPr>
            <p:ph type="sldNum" sz="quarter" idx="5"/>
          </p:nvPr>
        </p:nvSpPr>
        <p:spPr>
          <a:noFill/>
        </p:spPr>
        <p:txBody>
          <a:bodyPr/>
          <a:lstStyle/>
          <a:p>
            <a:pPr defTabSz="914400"/>
            <a:r>
              <a:rPr lang="en-US" dirty="0" smtClean="0"/>
              <a:t>2-</a:t>
            </a:r>
            <a:fld id="{9591EEA1-5A20-453C-AFDF-392DFE1A568E}" type="slidenum">
              <a:rPr lang="en-US" smtClean="0"/>
              <a:pPr defTabSz="914400"/>
              <a:t>23</a:t>
            </a:fld>
            <a:endParaRPr lang="en-US" dirty="0" smtClean="0"/>
          </a:p>
        </p:txBody>
      </p:sp>
      <p:sp>
        <p:nvSpPr>
          <p:cNvPr id="27650" name="Rectangle 7"/>
          <p:cNvSpPr>
            <a:spLocks noGrp="1" noRot="1" noChangeAspect="1" noChangeArrowheads="1" noTextEdit="1"/>
          </p:cNvSpPr>
          <p:nvPr>
            <p:ph type="sldImg"/>
          </p:nvPr>
        </p:nvSpPr>
        <p:spPr>
          <a:xfrm>
            <a:off x="838200" y="533400"/>
            <a:ext cx="5680075" cy="4260850"/>
          </a:xfrm>
          <a:ln w="6350"/>
        </p:spPr>
      </p:sp>
      <p:sp>
        <p:nvSpPr>
          <p:cNvPr id="8" name="Notes Placeholder 7"/>
          <p:cNvSpPr>
            <a:spLocks noGrp="1"/>
          </p:cNvSpPr>
          <p:nvPr>
            <p:ph type="body" idx="1"/>
          </p:nvPr>
        </p:nvSpPr>
        <p:spPr/>
        <p:txBody>
          <a:bodyPr wrap="square" numCol="1" anchor="t" anchorCtr="0" compatLnSpc="1">
            <a:prstTxWarp prst="textNoShape">
              <a:avLst/>
            </a:prstTxWarp>
            <a:noAutofit/>
          </a:bodyPr>
          <a:lstStyle/>
          <a:p>
            <a:pPr marL="217488" indent="-217488" defTabSz="914400">
              <a:tabLst>
                <a:tab pos="457200" algn="l"/>
              </a:tabLst>
            </a:pPr>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9"/>
          <p:cNvSpPr>
            <a:spLocks noGrp="1" noChangeArrowheads="1"/>
          </p:cNvSpPr>
          <p:nvPr>
            <p:ph type="sldNum" sz="quarter" idx="5"/>
          </p:nvPr>
        </p:nvSpPr>
        <p:spPr>
          <a:noFill/>
        </p:spPr>
        <p:txBody>
          <a:bodyPr/>
          <a:lstStyle/>
          <a:p>
            <a:pPr defTabSz="914400"/>
            <a:r>
              <a:rPr lang="en-US" dirty="0" smtClean="0"/>
              <a:t>2-</a:t>
            </a:r>
            <a:fld id="{B23AC724-A065-492E-A11C-040931625369}" type="slidenum">
              <a:rPr lang="en-US" smtClean="0"/>
              <a:pPr defTabSz="914400"/>
              <a:t>24</a:t>
            </a:fld>
            <a:endParaRPr lang="en-US" dirty="0" smtClean="0"/>
          </a:p>
        </p:txBody>
      </p:sp>
      <p:sp>
        <p:nvSpPr>
          <p:cNvPr id="44034" name="Slide Image Placeholder 7"/>
          <p:cNvSpPr>
            <a:spLocks noGrp="1" noRot="1" noChangeAspect="1"/>
          </p:cNvSpPr>
          <p:nvPr>
            <p:ph type="sldImg"/>
          </p:nvPr>
        </p:nvSpPr>
        <p:spPr>
          <a:ln w="6350"/>
        </p:spPr>
      </p:sp>
      <p:sp>
        <p:nvSpPr>
          <p:cNvPr id="44035" name="Notes Placeholder 8"/>
          <p:cNvSpPr>
            <a:spLocks noGrp="1"/>
          </p:cNvSpPr>
          <p:nvPr>
            <p:ph type="body" idx="1"/>
          </p:nvPr>
        </p:nvSpPr>
        <p:spPr bwMode="auto">
          <a:noFill/>
        </p:spPr>
        <p:txBody>
          <a:bodyPr wrap="square" numCol="1" anchor="t" anchorCtr="0" compatLnSpc="1">
            <a:prstTxWarp prst="textNoShape">
              <a:avLst/>
            </a:prstTxWarp>
          </a:bodyPr>
          <a:lstStyle/>
          <a:p>
            <a:pPr defTabSz="914400">
              <a:tabLst>
                <a:tab pos="457200" algn="l"/>
              </a:tabLst>
            </a:pPr>
            <a:r>
              <a:rPr lang="en-US" sz="1500" b="1" dirty="0" smtClean="0">
                <a:latin typeface="Arial Narrow" pitchFamily="34" charset="0"/>
              </a:rPr>
              <a:t>D. Connecting to the Target</a:t>
            </a:r>
          </a:p>
          <a:p>
            <a:pPr defTabSz="914400">
              <a:tabLst>
                <a:tab pos="457200" algn="l"/>
              </a:tabLst>
            </a:pPr>
            <a:r>
              <a:rPr lang="en-US" dirty="0" smtClean="0"/>
              <a:t>To deploy VIs using the LabVIEW Real-Time Module, you must create a project, create and configure a real-time target in the project, and connect to the target.</a:t>
            </a:r>
          </a:p>
          <a:p>
            <a:pPr defTabSz="914400">
              <a:tabLst>
                <a:tab pos="457200" algn="l"/>
              </a:tabLst>
            </a:pPr>
            <a:endParaRPr lang="en-US" dirty="0" smtClean="0"/>
          </a:p>
          <a:p>
            <a:pPr defTabSz="914400">
              <a:tabLst>
                <a:tab pos="457200" algn="l"/>
              </a:tabLst>
            </a:pPr>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9"/>
          <p:cNvSpPr>
            <a:spLocks noGrp="1" noChangeArrowheads="1"/>
          </p:cNvSpPr>
          <p:nvPr>
            <p:ph type="sldNum" sz="quarter" idx="5"/>
          </p:nvPr>
        </p:nvSpPr>
        <p:spPr>
          <a:noFill/>
        </p:spPr>
        <p:txBody>
          <a:bodyPr/>
          <a:lstStyle/>
          <a:p>
            <a:pPr defTabSz="914400"/>
            <a:r>
              <a:rPr lang="en-US" dirty="0" smtClean="0"/>
              <a:t>2-</a:t>
            </a:r>
            <a:fld id="{C8D54D8F-3B8D-40FC-9637-8577A8CB637B}" type="slidenum">
              <a:rPr lang="en-US" smtClean="0"/>
              <a:pPr defTabSz="914400"/>
              <a:t>25</a:t>
            </a:fld>
            <a:endParaRPr lang="en-US" dirty="0" smtClean="0"/>
          </a:p>
        </p:txBody>
      </p:sp>
      <p:sp>
        <p:nvSpPr>
          <p:cNvPr id="46082" name="Slide Image Placeholder 7"/>
          <p:cNvSpPr>
            <a:spLocks noGrp="1" noRot="1" noChangeAspect="1"/>
          </p:cNvSpPr>
          <p:nvPr>
            <p:ph type="sldImg"/>
          </p:nvPr>
        </p:nvSpPr>
        <p:spPr>
          <a:ln w="6350"/>
        </p:spPr>
      </p:sp>
      <p:sp>
        <p:nvSpPr>
          <p:cNvPr id="46083" name="Notes Placeholder 8"/>
          <p:cNvSpPr>
            <a:spLocks noGrp="1"/>
          </p:cNvSpPr>
          <p:nvPr>
            <p:ph type="body" idx="1"/>
          </p:nvPr>
        </p:nvSpPr>
        <p:spPr bwMode="auto">
          <a:noFill/>
        </p:spPr>
        <p:txBody>
          <a:bodyPr wrap="square" numCol="1" anchor="t" anchorCtr="0" compatLnSpc="1">
            <a:prstTxWarp prst="textNoShape">
              <a:avLst/>
            </a:prstTxWarp>
          </a:bodyPr>
          <a:lstStyle/>
          <a:p>
            <a:pPr defTabSz="914400">
              <a:tabLst>
                <a:tab pos="457200" algn="l"/>
              </a:tabLst>
            </a:pPr>
            <a:r>
              <a:rPr lang="en-US" sz="1200" b="1" dirty="0" smtClean="0">
                <a:latin typeface="Arial Narrow" pitchFamily="34" charset="0"/>
              </a:rPr>
              <a:t>LabVIEW Projects</a:t>
            </a:r>
          </a:p>
          <a:p>
            <a:pPr defTabSz="914400">
              <a:tabLst>
                <a:tab pos="457200" algn="l"/>
              </a:tabLst>
            </a:pPr>
            <a:r>
              <a:rPr lang="en-US" dirty="0" smtClean="0"/>
              <a:t>Use the LabVIEW project to manage files and targets as you develop a system. You control projects through the Project Explorer window. The Project Explorer window includes two pages, the Items page and the Files page. The Items page displays the project items as they exist in the project tree. The Files page displays the project items that have a corresponding file on disk. You can organize filenames and folders on this page. Project operations on the Files page both reflect and update the contents on disk.</a:t>
            </a:r>
          </a:p>
          <a:p>
            <a:pPr defTabSz="914400">
              <a:tabLst>
                <a:tab pos="457200" algn="l"/>
              </a:tabLst>
            </a:pPr>
            <a:r>
              <a:rPr lang="en-US" dirty="0" smtClean="0"/>
              <a:t>A project can contain LabVIEW files, such as VIs, custom controls, type definitions, and templates, as well as supporting files, such as documentation, data files, or configuration files. </a:t>
            </a:r>
          </a:p>
          <a:p>
            <a:pPr defTabSz="914400">
              <a:tabLst>
                <a:tab pos="457200" algn="l"/>
              </a:tabLst>
            </a:pPr>
            <a:r>
              <a:rPr lang="en-US" dirty="0" smtClean="0"/>
              <a:t>You must use projects to build applications and shared libraries. You also must use a project to work with an RT, FPGA, PDA, Touch Panel, DSP, or embedded target. Refer to the specific module documentation for more information about using projects with these targets.</a:t>
            </a:r>
          </a:p>
          <a:p>
            <a:pPr defTabSz="914400">
              <a:tabLst>
                <a:tab pos="457200" algn="l"/>
              </a:tabLst>
            </a:pPr>
            <a:r>
              <a:rPr lang="en-US" dirty="0" smtClean="0"/>
              <a:t>Each project can have multiple targets, representing the host computer as well as real-time, FPGA, and PDA systems. When you place a VI in a target in the Project Explorer, the VI becomes targeted to that system and has palettes appropriate to the target.</a:t>
            </a:r>
          </a:p>
          <a:p>
            <a:pPr defTabSz="914400">
              <a:tabLst>
                <a:tab pos="457200" algn="l"/>
              </a:tabLst>
            </a:pPr>
            <a:endParaRPr lang="en-US" dirty="0" smtClean="0"/>
          </a:p>
          <a:p>
            <a:pPr defTabSz="914400">
              <a:tabLst>
                <a:tab pos="457200" algn="l"/>
              </a:tabLst>
            </a:pPr>
            <a:endParaRPr lang="en-U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solidFill>
                  <a:schemeClr val="tx1"/>
                </a:solidFill>
              </a:rPr>
              <a:t>Adding Folders to a Project</a:t>
            </a:r>
          </a:p>
          <a:p>
            <a:r>
              <a:rPr lang="en-US" dirty="0" smtClean="0">
                <a:solidFill>
                  <a:schemeClr val="tx1"/>
                </a:solidFill>
              </a:rPr>
              <a:t>Use the Project Explorer window to add folders to create an organizational structure for items in a </a:t>
            </a:r>
            <a:r>
              <a:rPr lang="en-US" dirty="0" err="1" smtClean="0">
                <a:solidFill>
                  <a:schemeClr val="tx1"/>
                </a:solidFill>
              </a:rPr>
              <a:t>LabVIEW</a:t>
            </a:r>
            <a:r>
              <a:rPr lang="en-US" dirty="0" smtClean="0">
                <a:solidFill>
                  <a:schemeClr val="tx1"/>
                </a:solidFill>
              </a:rPr>
              <a:t> project.</a:t>
            </a:r>
          </a:p>
          <a:p>
            <a:pPr defTabSz="948507" eaLnBrk="0" hangingPunct="0">
              <a:tabLst/>
              <a:defRPr/>
            </a:pPr>
            <a:r>
              <a:rPr lang="en-US" dirty="0" smtClean="0">
                <a:solidFill>
                  <a:schemeClr val="tx1"/>
                </a:solidFill>
              </a:rPr>
              <a:t>Adding auto-populated folders adds a directory on disk to the project. </a:t>
            </a:r>
            <a:r>
              <a:rPr lang="en-US" dirty="0" err="1" smtClean="0">
                <a:solidFill>
                  <a:schemeClr val="tx1"/>
                </a:solidFill>
              </a:rPr>
              <a:t>LabVIEW</a:t>
            </a:r>
            <a:r>
              <a:rPr lang="en-US" dirty="0" smtClean="0">
                <a:solidFill>
                  <a:schemeClr val="tx1"/>
                </a:solidFill>
              </a:rPr>
              <a:t> continuously monitors and updates the folder according to changes made in the project and on disk. A blue folder icon with a yellow cylinder identifies this type of folder. </a:t>
            </a:r>
            <a:r>
              <a:rPr lang="en-US" dirty="0" smtClean="0"/>
              <a:t>To disconnect an auto-populated folder from disk, right-click the auto-populated folder on the </a:t>
            </a:r>
            <a:r>
              <a:rPr lang="en-US" b="1" dirty="0" smtClean="0"/>
              <a:t>Items</a:t>
            </a:r>
            <a:r>
              <a:rPr lang="en-US" dirty="0" smtClean="0"/>
              <a:t> page and select </a:t>
            </a:r>
            <a:r>
              <a:rPr lang="en-US" b="1" dirty="0" smtClean="0"/>
              <a:t>Stop Auto-populating</a:t>
            </a:r>
            <a:r>
              <a:rPr lang="en-US" dirty="0" smtClean="0"/>
              <a:t> from the shortcut menu. </a:t>
            </a:r>
            <a:r>
              <a:rPr lang="en-US" dirty="0" err="1" smtClean="0"/>
              <a:t>LabVIEW</a:t>
            </a:r>
            <a:r>
              <a:rPr lang="en-US" dirty="0" smtClean="0"/>
              <a:t> disconnects the folder from the corresponding folder on disk. This option is available only to top-level folders and applies recursively to subfolders of auto-populated folders.</a:t>
            </a:r>
          </a:p>
          <a:p>
            <a:pPr defTabSz="948507" eaLnBrk="0" hangingPunct="0">
              <a:tabLst/>
              <a:defRPr/>
            </a:pPr>
            <a:r>
              <a:rPr lang="en-US" dirty="0" smtClean="0"/>
              <a:t>A virtual folder is a folder in the project that organizes project items and does not represent files on disk. A silver folder icon identifies this type of folder. You can convert a virtual folder to an auto-populated folder. Right-click the virtual folder and select </a:t>
            </a:r>
            <a:r>
              <a:rPr lang="en-US" b="1" dirty="0" smtClean="0"/>
              <a:t>Convert to Auto-populating Folder</a:t>
            </a:r>
            <a:r>
              <a:rPr lang="en-US" dirty="0" smtClean="0"/>
              <a:t> to display a file dialog box. Select a folder on disk to auto-populate with. An auto-populated folder appears in the project. </a:t>
            </a:r>
            <a:r>
              <a:rPr lang="en-US" dirty="0" err="1" smtClean="0"/>
              <a:t>LabVIEW</a:t>
            </a:r>
            <a:r>
              <a:rPr lang="en-US" dirty="0" smtClean="0"/>
              <a:t> automatically renames the virtual folder to match the disk folder and adds all contents of the disk folder to the project. If items in the directory already exist in the project, the items move within the auto-populated folder. Items in the virtual folder that do not exist in the directory on disk move to the target.</a:t>
            </a:r>
          </a:p>
          <a:p>
            <a:pPr defTabSz="948507" eaLnBrk="0" hangingPunct="0">
              <a:tabLst/>
              <a:defRPr/>
            </a:pPr>
            <a:endParaRPr lang="en-US" dirty="0" smtClean="0"/>
          </a:p>
          <a:p>
            <a:pPr defTabSz="948507" eaLnBrk="0" hangingPunct="0">
              <a:tabLst/>
              <a:defRPr/>
            </a:pPr>
            <a:endParaRPr lang="en-US" dirty="0" smtClean="0"/>
          </a:p>
          <a:p>
            <a:endParaRPr lang="en-US" dirty="0">
              <a:solidFill>
                <a:schemeClr val="tx1"/>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t>
            </a:r>
            <a:r>
              <a:rPr lang="en-US" b="1" dirty="0" smtClean="0"/>
              <a:t>Project Explorer</a:t>
            </a:r>
            <a:r>
              <a:rPr lang="en-US" dirty="0" smtClean="0"/>
              <a:t> window includes two pages, the </a:t>
            </a:r>
            <a:r>
              <a:rPr lang="en-US" b="1" dirty="0" smtClean="0"/>
              <a:t>Items</a:t>
            </a:r>
            <a:r>
              <a:rPr lang="en-US" dirty="0" smtClean="0"/>
              <a:t> page and the </a:t>
            </a:r>
            <a:r>
              <a:rPr lang="en-US" b="1" dirty="0" smtClean="0"/>
              <a:t>Files</a:t>
            </a:r>
            <a:r>
              <a:rPr lang="en-US" dirty="0" smtClean="0"/>
              <a:t> page. The </a:t>
            </a:r>
            <a:r>
              <a:rPr lang="en-US" b="1" dirty="0" smtClean="0"/>
              <a:t>Items</a:t>
            </a:r>
            <a:r>
              <a:rPr lang="en-US" dirty="0" smtClean="0"/>
              <a:t> page displays the project items as they exist in the project tree. The </a:t>
            </a:r>
            <a:r>
              <a:rPr lang="en-US" b="1" dirty="0" smtClean="0"/>
              <a:t>Files</a:t>
            </a:r>
            <a:r>
              <a:rPr lang="en-US" dirty="0" smtClean="0"/>
              <a:t> page displays the project items that have a corresponding file on disk. You can organize filenames and folders on this page. Project operations on the </a:t>
            </a:r>
            <a:r>
              <a:rPr lang="en-US" b="1" dirty="0" smtClean="0"/>
              <a:t>Files</a:t>
            </a:r>
            <a:r>
              <a:rPr lang="en-US" dirty="0" smtClean="0"/>
              <a:t> page both reflect and update the contents on disk. You can switch from one page to the other by right-clicking a folder or item under a target and selecting </a:t>
            </a:r>
            <a:r>
              <a:rPr lang="en-US" b="1" dirty="0" smtClean="0"/>
              <a:t>Show in Items View</a:t>
            </a:r>
            <a:r>
              <a:rPr lang="en-US" dirty="0" smtClean="0"/>
              <a:t> or </a:t>
            </a:r>
            <a:r>
              <a:rPr lang="en-US" b="1" dirty="0" smtClean="0"/>
              <a:t>Show in Files View</a:t>
            </a:r>
            <a:r>
              <a:rPr lang="en-US" dirty="0" smtClean="0"/>
              <a:t> from the shortcut menu.</a:t>
            </a:r>
          </a:p>
          <a:p>
            <a:pPr defTabSz="914400">
              <a:tabLst>
                <a:tab pos="457200" algn="l"/>
              </a:tabLst>
            </a:pPr>
            <a:r>
              <a:rPr lang="en-US" dirty="0" smtClean="0"/>
              <a:t>The advantage of performing file operations on the Files page instead of using the file system outside of </a:t>
            </a:r>
            <a:r>
              <a:rPr lang="en-US" dirty="0" err="1" smtClean="0"/>
              <a:t>LabVIEW</a:t>
            </a:r>
            <a:r>
              <a:rPr lang="en-US" dirty="0" smtClean="0"/>
              <a:t> is that </a:t>
            </a:r>
            <a:r>
              <a:rPr lang="en-US" dirty="0" err="1" smtClean="0"/>
              <a:t>LabVIEW</a:t>
            </a:r>
            <a:r>
              <a:rPr lang="en-US" dirty="0" smtClean="0"/>
              <a:t> can update referencing files. When you move, remove, or rename items on the Files page, </a:t>
            </a:r>
            <a:r>
              <a:rPr lang="en-US" dirty="0" err="1" smtClean="0"/>
              <a:t>LabVIEW</a:t>
            </a:r>
            <a:r>
              <a:rPr lang="en-US" dirty="0" smtClean="0"/>
              <a:t> updates all referencing items to reflect the change. Performing file operations on the Files page is especially useful for rename operations. If a project is open and you rename a file on disk that is in an auto-populating folder by using the file system, </a:t>
            </a:r>
            <a:r>
              <a:rPr lang="en-US" dirty="0" err="1" smtClean="0"/>
              <a:t>LabVIEW</a:t>
            </a:r>
            <a:r>
              <a:rPr lang="en-US" dirty="0" smtClean="0"/>
              <a:t> detects the change and the Undo File Rename dialog box appears. You can either revert the rename operation or continue with the operation. However, items in the project that reference that file do not reference the new name and might result in conflicts because the rename occurred outside </a:t>
            </a:r>
            <a:br>
              <a:rPr lang="en-US" dirty="0" smtClean="0"/>
            </a:br>
            <a:r>
              <a:rPr lang="en-US" dirty="0" smtClean="0"/>
              <a:t>of </a:t>
            </a:r>
            <a:r>
              <a:rPr lang="en-US" dirty="0" err="1" smtClean="0"/>
              <a:t>LabVIEW</a:t>
            </a:r>
            <a:r>
              <a:rPr lang="en-US" dirty="0" smtClean="0"/>
              <a:t>.</a:t>
            </a:r>
          </a:p>
          <a:p>
            <a:pPr defTabSz="914400">
              <a:tabLst>
                <a:tab pos="457200" algn="l"/>
              </a:tabLst>
            </a:pPr>
            <a:r>
              <a:rPr lang="en-US" dirty="0" smtClean="0"/>
              <a:t>The Files page of the project folder represents files on the host system.  When you use the Files page to view files on a real-time target, the locations shown for each file are the locations at which the file resides on the host.  When you download the application to a real-time target, the file locations on the target will be different from the file locations on the host.  However, this is not reflected in the Files page view.</a:t>
            </a:r>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latin typeface="Arial Narrow" pitchFamily="34" charset="0"/>
              </a:rPr>
              <a:t>Project Libraries</a:t>
            </a:r>
          </a:p>
          <a:p>
            <a:pPr defTabSz="914400">
              <a:tabLst>
                <a:tab pos="457200" algn="l"/>
              </a:tabLst>
            </a:pPr>
            <a:r>
              <a:rPr lang="en-US" dirty="0" smtClean="0"/>
              <a:t>LabVIEW project libraries are collections of VIs, type definitions, shared variables, palette menu files, and other files, including other project libraries. When you create and save a new project library, LabVIEW creates a project library file (</a:t>
            </a:r>
            <a:r>
              <a:rPr lang="en-US" sz="1000" dirty="0" smtClean="0">
                <a:latin typeface="Courier New" pitchFamily="49" charset="0"/>
                <a:cs typeface="Courier New" pitchFamily="49" charset="0"/>
              </a:rPr>
              <a:t>.lvlib</a:t>
            </a:r>
            <a:r>
              <a:rPr lang="en-US" dirty="0" smtClean="0"/>
              <a:t>), which includes the properties of the project library and the references to files that the project library owns. </a:t>
            </a:r>
          </a:p>
          <a:p>
            <a:pPr defTabSz="914400">
              <a:tabLst>
                <a:tab pos="457200" algn="l"/>
              </a:tabLst>
            </a:pPr>
            <a:r>
              <a:rPr lang="en-US" dirty="0" smtClean="0"/>
              <a:t>Use libraries to group and control a set of VIs, controls, and variables. A library does not affect the location of files on a disk. However, files in a library are explicitly linked to that library. Adding a file in a library to a project adds the entire library to the project. LabVIEW reports an error if a file cannot locate the library it is a part of, or if a library cannot locate files that are part of it. </a:t>
            </a:r>
          </a:p>
          <a:p>
            <a:pPr defTabSz="914400">
              <a:tabLst>
                <a:tab pos="457200" algn="l"/>
              </a:tabLst>
            </a:pPr>
            <a:r>
              <a:rPr lang="en-US" dirty="0" smtClean="0"/>
              <a:t>Libraries define a namespace, which prevents name conflicts between files inside a library and files outside a library. This allows you to have multiple VIs with the same name in memory at the same time, as long as each VI resides in a separate library. </a:t>
            </a:r>
          </a:p>
          <a:p>
            <a:pPr defTabSz="914400">
              <a:tabLst>
                <a:tab pos="457200" algn="l"/>
              </a:tabLst>
            </a:pPr>
            <a:r>
              <a:rPr lang="en-US" dirty="0" smtClean="0"/>
              <a:t>You can define each item in a library as public or private. VIs outside the library can use public items, but VIs can use private items only within the same library. By defining public and private items for a library you provide a controlled interface to anyone using the library and prevent users </a:t>
            </a:r>
            <a:br>
              <a:rPr lang="en-US" dirty="0" smtClean="0"/>
            </a:br>
            <a:r>
              <a:rPr lang="en-US" dirty="0" smtClean="0"/>
              <a:t>of the library from directly accessing low-level, private items. </a:t>
            </a:r>
          </a:p>
          <a:p>
            <a:pPr defTabSz="914400">
              <a:tabLst>
                <a:tab pos="457200" algn="l"/>
              </a:tabLst>
            </a:pPr>
            <a:r>
              <a:rPr lang="en-US" dirty="0" smtClean="0"/>
              <a:t>Refer to the </a:t>
            </a:r>
            <a:r>
              <a:rPr lang="en-US" i="1" dirty="0" smtClean="0"/>
              <a:t>Using Project Libraries</a:t>
            </a:r>
            <a:r>
              <a:rPr lang="en-US" dirty="0" smtClean="0"/>
              <a:t> topic of the </a:t>
            </a:r>
            <a:r>
              <a:rPr lang="en-US" i="1" dirty="0" smtClean="0"/>
              <a:t>LabVIEW Help </a:t>
            </a:r>
            <a:r>
              <a:rPr lang="en-US" dirty="0" smtClean="0"/>
              <a:t>for more information about project libraries.</a:t>
            </a:r>
          </a:p>
          <a:p>
            <a:pPr defTabSz="914400">
              <a:tabLst>
                <a:tab pos="457200" algn="l"/>
              </a:tabLst>
            </a:pPr>
            <a:r>
              <a:rPr lang="en-US" dirty="0" smtClean="0"/>
              <a:t>Libraries are required to use shared variables. Refer to Lesson 3,</a:t>
            </a:r>
            <a:r>
              <a:rPr lang="en-US" i="1" dirty="0" smtClean="0"/>
              <a:t> Real-Time Architecture: Design</a:t>
            </a:r>
            <a:r>
              <a:rPr lang="en-US" dirty="0" smtClean="0"/>
              <a:t>, and Lesson 5,</a:t>
            </a:r>
            <a:r>
              <a:rPr lang="en-US" i="1" dirty="0" smtClean="0"/>
              <a:t> Communication</a:t>
            </a:r>
            <a:r>
              <a:rPr lang="en-US" dirty="0" smtClean="0"/>
              <a:t>, for more information about shared variables.</a:t>
            </a:r>
          </a:p>
          <a:p>
            <a:endParaRPr lang="en-US" dirty="0"/>
          </a:p>
        </p:txBody>
      </p:sp>
      <p:sp>
        <p:nvSpPr>
          <p:cNvPr id="4" name="Slide Number Placeholder 3"/>
          <p:cNvSpPr>
            <a:spLocks noGrp="1"/>
          </p:cNvSpPr>
          <p:nvPr>
            <p:ph type="sldNum" sz="quarter" idx="10"/>
          </p:nvPr>
        </p:nvSpPr>
        <p:spPr/>
        <p:txBody>
          <a:bodyPr/>
          <a:lstStyle/>
          <a:p>
            <a:pPr>
              <a:defRPr/>
            </a:pPr>
            <a:r>
              <a:rPr lang="en-US" dirty="0" smtClean="0"/>
              <a:t>2-</a:t>
            </a:r>
            <a:fld id="{6F44666B-A07A-403C-9BF6-615F38DE338B}" type="slidenum">
              <a:rPr lang="en-US" smtClean="0"/>
              <a:pPr>
                <a:defRPr/>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19"/>
          <p:cNvSpPr>
            <a:spLocks noGrp="1" noChangeArrowheads="1"/>
          </p:cNvSpPr>
          <p:nvPr>
            <p:ph type="sldNum" sz="quarter" idx="5"/>
          </p:nvPr>
        </p:nvSpPr>
        <p:spPr>
          <a:noFill/>
        </p:spPr>
        <p:txBody>
          <a:bodyPr/>
          <a:lstStyle/>
          <a:p>
            <a:pPr defTabSz="914400"/>
            <a:r>
              <a:rPr lang="en-US" dirty="0" smtClean="0"/>
              <a:t>2-</a:t>
            </a:r>
            <a:fld id="{6F1580F0-F58A-4418-81D0-3CC9BC10AC4D}" type="slidenum">
              <a:rPr lang="en-US" smtClean="0"/>
              <a:pPr defTabSz="914400"/>
              <a:t>29</a:t>
            </a:fld>
            <a:endParaRPr lang="en-US" dirty="0" smtClean="0"/>
          </a:p>
        </p:txBody>
      </p:sp>
      <p:sp>
        <p:nvSpPr>
          <p:cNvPr id="50178" name="Slide Image Placeholder 7"/>
          <p:cNvSpPr>
            <a:spLocks noGrp="1" noRot="1" noChangeAspect="1"/>
          </p:cNvSpPr>
          <p:nvPr>
            <p:ph type="sldImg"/>
          </p:nvPr>
        </p:nvSpPr>
        <p:spPr>
          <a:ln w="6350"/>
        </p:spPr>
      </p:sp>
      <p:sp>
        <p:nvSpPr>
          <p:cNvPr id="50179" name="Notes Placeholder 8"/>
          <p:cNvSpPr>
            <a:spLocks noGrp="1"/>
          </p:cNvSpPr>
          <p:nvPr>
            <p:ph type="body" idx="1"/>
          </p:nvPr>
        </p:nvSpPr>
        <p:spPr bwMode="auto">
          <a:noFill/>
        </p:spPr>
        <p:txBody>
          <a:bodyPr wrap="square" numCol="1" anchor="t" anchorCtr="0" compatLnSpc="1">
            <a:prstTxWarp prst="textNoShape">
              <a:avLst/>
            </a:prstTxWarp>
          </a:bodyPr>
          <a:lstStyle/>
          <a:p>
            <a:pPr defTabSz="914400">
              <a:tabLst>
                <a:tab pos="457200" algn="l"/>
              </a:tabLst>
            </a:pPr>
            <a:r>
              <a:rPr lang="en-US" sz="1200" b="1" dirty="0" smtClean="0">
                <a:latin typeface="Arial Narrow" pitchFamily="34" charset="0"/>
              </a:rPr>
              <a:t>Creating a Project</a:t>
            </a:r>
          </a:p>
          <a:p>
            <a:pPr defTabSz="914400">
              <a:tabLst>
                <a:tab pos="457200" algn="l"/>
              </a:tabLst>
            </a:pPr>
            <a:r>
              <a:rPr lang="en-US" dirty="0" smtClean="0"/>
              <a:t>Complete the following steps to create a project.</a:t>
            </a:r>
          </a:p>
          <a:p>
            <a:pPr marL="228600" indent="-228600" defTabSz="914400">
              <a:buFont typeface="+mj-lt"/>
              <a:buAutoNum type="arabicPeriod"/>
              <a:tabLst>
                <a:tab pos="457200" algn="l"/>
              </a:tabLst>
            </a:pPr>
            <a:r>
              <a:rPr lang="en-US" dirty="0" smtClean="0"/>
              <a:t>Select </a:t>
            </a:r>
            <a:r>
              <a:rPr lang="en-US" b="1" dirty="0" smtClean="0"/>
              <a:t>File»New Project</a:t>
            </a:r>
            <a:r>
              <a:rPr lang="en-US" dirty="0" smtClean="0"/>
              <a:t> to display the Project Explorer window. By default the new project includes the My Computer target that represents the host computer. </a:t>
            </a:r>
          </a:p>
          <a:p>
            <a:pPr marL="228600" indent="-228600" defTabSz="914400">
              <a:buFont typeface="+mj-lt"/>
              <a:buAutoNum type="arabicPeriod"/>
              <a:tabLst>
                <a:tab pos="457200" algn="l"/>
              </a:tabLst>
            </a:pPr>
            <a:r>
              <a:rPr lang="en-US" dirty="0" smtClean="0"/>
              <a:t>Add items you want to run on the host computer to the My Computer target.</a:t>
            </a:r>
          </a:p>
          <a:p>
            <a:pPr marL="228600" indent="-228600" defTabSz="914400">
              <a:buFont typeface="+mj-lt"/>
              <a:buAutoNum type="arabicPeriod"/>
              <a:tabLst>
                <a:tab pos="457200" algn="l"/>
              </a:tabLst>
            </a:pPr>
            <a:r>
              <a:rPr lang="en-US" dirty="0" smtClean="0"/>
              <a:t>Select </a:t>
            </a:r>
            <a:r>
              <a:rPr lang="en-US" b="1" dirty="0" smtClean="0"/>
              <a:t>File</a:t>
            </a:r>
            <a:r>
              <a:rPr lang="en-US" b="1" dirty="0" smtClean="0">
                <a:latin typeface="Times New Roman"/>
                <a:cs typeface="Times New Roman"/>
              </a:rPr>
              <a:t>»Save</a:t>
            </a:r>
            <a:r>
              <a:rPr lang="en-US" dirty="0" smtClean="0">
                <a:latin typeface="Times New Roman"/>
                <a:cs typeface="Times New Roman"/>
              </a:rPr>
              <a:t> to save the project. </a:t>
            </a:r>
          </a:p>
          <a:p>
            <a:pPr defTabSz="914400">
              <a:tabLst>
                <a:tab pos="457200" algn="l"/>
              </a:tabLst>
            </a:pPr>
            <a:r>
              <a:rPr lang="en-US" dirty="0" smtClean="0">
                <a:latin typeface="Times New Roman"/>
                <a:cs typeface="Times New Roman"/>
              </a:rPr>
              <a:t>You also can create a new project with the Real-Time Project Wizard, available by selecting </a:t>
            </a:r>
            <a:r>
              <a:rPr lang="en-US" b="1" dirty="0" smtClean="0">
                <a:latin typeface="Times New Roman"/>
                <a:cs typeface="Times New Roman"/>
              </a:rPr>
              <a:t>Tools»Real-Time Module»Project Wizard</a:t>
            </a:r>
            <a:r>
              <a:rPr lang="en-US" dirty="0" smtClean="0">
                <a:latin typeface="Times New Roman"/>
                <a:cs typeface="Times New Roman"/>
              </a:rPr>
              <a:t>. Refer to the </a:t>
            </a:r>
            <a:r>
              <a:rPr lang="en-US" i="1" dirty="0" smtClean="0">
                <a:latin typeface="Times New Roman"/>
                <a:cs typeface="Times New Roman"/>
              </a:rPr>
              <a:t>LabVIEW Help</a:t>
            </a:r>
            <a:r>
              <a:rPr lang="en-US" dirty="0" smtClean="0">
                <a:latin typeface="Times New Roman"/>
                <a:cs typeface="Times New Roman"/>
              </a:rPr>
              <a:t> for more information about creating projects with the Real-Time Project Wizard.</a:t>
            </a:r>
            <a:endParaRPr lang="en-US" dirty="0" smtClean="0"/>
          </a:p>
          <a:p>
            <a:pPr defTabSz="914400">
              <a:tabLst>
                <a:tab pos="457200" algn="l"/>
              </a:tabLst>
            </a:pPr>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9"/>
          <p:cNvSpPr>
            <a:spLocks noGrp="1" noChangeArrowheads="1"/>
          </p:cNvSpPr>
          <p:nvPr>
            <p:ph type="sldNum" sz="quarter" idx="5"/>
          </p:nvPr>
        </p:nvSpPr>
        <p:spPr>
          <a:noFill/>
        </p:spPr>
        <p:txBody>
          <a:bodyPr/>
          <a:lstStyle/>
          <a:p>
            <a:pPr defTabSz="914400"/>
            <a:r>
              <a:rPr lang="en-US" dirty="0" smtClean="0"/>
              <a:t>2-</a:t>
            </a:r>
            <a:fld id="{9591EEA1-5A20-453C-AFDF-392DFE1A568E}" type="slidenum">
              <a:rPr lang="en-US" smtClean="0"/>
              <a:pPr defTabSz="914400"/>
              <a:t>3</a:t>
            </a:fld>
            <a:endParaRPr lang="en-US" dirty="0" smtClean="0"/>
          </a:p>
        </p:txBody>
      </p:sp>
      <p:sp>
        <p:nvSpPr>
          <p:cNvPr id="27650" name="Rectangle 7"/>
          <p:cNvSpPr>
            <a:spLocks noGrp="1" noRot="1" noChangeAspect="1" noChangeArrowheads="1" noTextEdit="1"/>
          </p:cNvSpPr>
          <p:nvPr>
            <p:ph type="sldImg"/>
          </p:nvPr>
        </p:nvSpPr>
        <p:spPr>
          <a:xfrm>
            <a:off x="838200" y="533400"/>
            <a:ext cx="5680075" cy="4260850"/>
          </a:xfrm>
          <a:ln w="6350"/>
        </p:spPr>
      </p:sp>
      <p:sp>
        <p:nvSpPr>
          <p:cNvPr id="8" name="Notes Placeholder 7"/>
          <p:cNvSpPr>
            <a:spLocks noGrp="1"/>
          </p:cNvSpPr>
          <p:nvPr>
            <p:ph type="body" idx="1"/>
          </p:nvPr>
        </p:nvSpPr>
        <p:spPr/>
        <p:txBody>
          <a:bodyPr wrap="square" numCol="1" anchor="t" anchorCtr="0" compatLnSpc="1">
            <a:prstTxWarp prst="textNoShape">
              <a:avLst/>
            </a:prstTxWarp>
            <a:noAutofit/>
          </a:bodyPr>
          <a:lstStyle/>
          <a:p>
            <a:pPr marL="217488" indent="-217488" defTabSz="914400">
              <a:tabLst>
                <a:tab pos="457200" algn="l"/>
              </a:tabLst>
            </a:pPr>
            <a:r>
              <a:rPr lang="en-US" sz="1500" b="1" dirty="0" smtClean="0">
                <a:latin typeface="Arial Narrow" pitchFamily="34" charset="0"/>
              </a:rPr>
              <a:t>A. Hardware Setup and Installation</a:t>
            </a:r>
          </a:p>
          <a:p>
            <a:pPr marL="217488" indent="-217488" defTabSz="914400">
              <a:buFontTx/>
              <a:buChar char="•"/>
              <a:tabLst>
                <a:tab pos="457200" algn="l"/>
              </a:tabLst>
            </a:pPr>
            <a:r>
              <a:rPr lang="en-US" dirty="0" smtClean="0"/>
              <a:t>Each target hardware type has its own hardware setup and installation instructions. Refer to the appropriate device documentation for information about the device. </a:t>
            </a:r>
          </a:p>
          <a:p>
            <a:pPr marL="217488" indent="-217488" defTabSz="914400">
              <a:buFontTx/>
              <a:buChar char="•"/>
              <a:tabLst>
                <a:tab pos="457200" algn="l"/>
              </a:tabLst>
            </a:pPr>
            <a:r>
              <a:rPr lang="en-US" dirty="0" smtClean="0"/>
              <a:t>The following summaries of the </a:t>
            </a:r>
            <a:r>
              <a:rPr lang="en-US" i="1" dirty="0" smtClean="0"/>
              <a:t>cFP-21xx Quick Start Guide</a:t>
            </a:r>
            <a:r>
              <a:rPr lang="en-US" dirty="0" smtClean="0"/>
              <a:t> and </a:t>
            </a:r>
            <a:r>
              <a:rPr lang="en-US" i="1" dirty="0" smtClean="0"/>
              <a:t>RT Series PXI Quick Start Guide</a:t>
            </a:r>
            <a:r>
              <a:rPr lang="en-US" dirty="0" smtClean="0"/>
              <a:t> provide installation information for the hardware used in this course. Refer to the full text of these documents on </a:t>
            </a:r>
            <a:r>
              <a:rPr lang="en-US" sz="1000" dirty="0" smtClean="0">
                <a:latin typeface="Courier New" pitchFamily="49" charset="0"/>
                <a:cs typeface="Courier New" pitchFamily="49" charset="0"/>
              </a:rPr>
              <a:t>ni.com</a:t>
            </a:r>
            <a:r>
              <a:rPr lang="en-US" dirty="0" smtClean="0"/>
              <a:t> for detailed installation instructions.</a:t>
            </a:r>
          </a:p>
          <a:p>
            <a:pPr marL="217488" indent="-217488" defTabSz="914400">
              <a:tabLst>
                <a:tab pos="457200" algn="l"/>
              </a:tabLst>
            </a:pPr>
            <a:r>
              <a:rPr lang="en-US" sz="1200" b="1" dirty="0" smtClean="0">
                <a:latin typeface="Arial Narrow" pitchFamily="34" charset="0"/>
              </a:rPr>
              <a:t>Installing the cFP-21</a:t>
            </a:r>
            <a:r>
              <a:rPr lang="en-US" sz="1200" b="1" i="1" dirty="0" smtClean="0">
                <a:latin typeface="Arial Narrow" pitchFamily="34" charset="0"/>
              </a:rPr>
              <a:t>xx</a:t>
            </a:r>
            <a:r>
              <a:rPr lang="en-US" sz="1200" b="1" dirty="0" smtClean="0">
                <a:latin typeface="Arial Narrow" pitchFamily="34" charset="0"/>
              </a:rPr>
              <a:t> Controller</a:t>
            </a:r>
          </a:p>
          <a:p>
            <a:pPr marL="219075" lvl="1" indent="-217488" defTabSz="914400">
              <a:tabLst>
                <a:tab pos="457200" algn="l"/>
              </a:tabLst>
            </a:pPr>
            <a:r>
              <a:rPr lang="en-US" dirty="0" smtClean="0"/>
              <a:t>To install the cFP-21</a:t>
            </a:r>
            <a:r>
              <a:rPr lang="en-US" i="1" dirty="0" smtClean="0"/>
              <a:t>xx</a:t>
            </a:r>
            <a:r>
              <a:rPr lang="en-US" dirty="0" smtClean="0"/>
              <a:t>, complete the following steps:</a:t>
            </a:r>
          </a:p>
          <a:p>
            <a:pPr marL="217488" indent="-217488" defTabSz="914400">
              <a:buFontTx/>
              <a:buAutoNum type="arabicPeriod"/>
              <a:tabLst>
                <a:tab pos="457200" algn="l"/>
              </a:tabLst>
            </a:pPr>
            <a:r>
              <a:rPr lang="en-US" dirty="0" smtClean="0"/>
              <a:t>Mount the cFP-BP-</a:t>
            </a:r>
            <a:r>
              <a:rPr lang="en-US" i="1" dirty="0" smtClean="0"/>
              <a:t>x</a:t>
            </a:r>
            <a:r>
              <a:rPr lang="en-US" dirty="0" smtClean="0"/>
              <a:t> backplane on a 35 mm DIN rail, on a panel, or in a standard 19 in. rack. Before using any of these mounting methods, record the serial number from the back of the backplane.</a:t>
            </a:r>
          </a:p>
          <a:p>
            <a:pPr marL="217488" indent="-217488" defTabSz="914400">
              <a:buFontTx/>
              <a:buAutoNum type="arabicPeriod"/>
              <a:tabLst>
                <a:tab pos="457200" algn="l"/>
              </a:tabLst>
            </a:pPr>
            <a:r>
              <a:rPr lang="en-US" dirty="0" smtClean="0"/>
              <a:t>Install the cFP-21</a:t>
            </a:r>
            <a:r>
              <a:rPr lang="en-US" i="1" dirty="0" smtClean="0"/>
              <a:t>xx</a:t>
            </a:r>
            <a:r>
              <a:rPr lang="en-US" dirty="0" smtClean="0"/>
              <a:t> controller on the backplane.</a:t>
            </a:r>
          </a:p>
          <a:p>
            <a:pPr marL="217488" indent="-217488" defTabSz="914400">
              <a:buFontTx/>
              <a:buAutoNum type="arabicPeriod"/>
              <a:tabLst>
                <a:tab pos="457200" algn="l"/>
              </a:tabLst>
            </a:pPr>
            <a:r>
              <a:rPr lang="en-US" dirty="0" smtClean="0"/>
              <a:t>Install I/O modules on the backplane.</a:t>
            </a:r>
          </a:p>
          <a:p>
            <a:pPr marL="217488" indent="-217488" defTabSz="914400">
              <a:buFontTx/>
              <a:buAutoNum type="arabicPeriod"/>
              <a:tabLst>
                <a:tab pos="457200" algn="l"/>
              </a:tabLst>
            </a:pPr>
            <a:r>
              <a:rPr lang="en-US" dirty="0" smtClean="0"/>
              <a:t>Install connector blocks on the backplane.</a:t>
            </a:r>
          </a:p>
          <a:p>
            <a:pPr marL="217488" indent="-217488" defTabSz="914400">
              <a:buFontTx/>
              <a:buAutoNum type="arabicPeriod"/>
              <a:tabLst>
                <a:tab pos="457200" algn="l"/>
              </a:tabLst>
            </a:pPr>
            <a:r>
              <a:rPr lang="en-US" dirty="0" smtClean="0"/>
              <a:t>Connect the cFP-21</a:t>
            </a:r>
            <a:r>
              <a:rPr lang="en-US" i="1" dirty="0" smtClean="0"/>
              <a:t>xx</a:t>
            </a:r>
            <a:r>
              <a:rPr lang="en-US" dirty="0" smtClean="0"/>
              <a:t> to your network.</a:t>
            </a:r>
          </a:p>
          <a:p>
            <a:pPr marL="217488" indent="-217488" defTabSz="914400">
              <a:buFontTx/>
              <a:buAutoNum type="arabicPeriod"/>
              <a:tabLst>
                <a:tab pos="457200" algn="l"/>
              </a:tabLst>
            </a:pPr>
            <a:r>
              <a:rPr lang="en-US" dirty="0" smtClean="0"/>
              <a:t>Wire power to the Compact FieldPoint system.</a:t>
            </a:r>
          </a:p>
          <a:p>
            <a:pPr marL="217488" indent="-217488" defTabSz="914400">
              <a:tabLst>
                <a:tab pos="457200" algn="l"/>
              </a:tabLst>
            </a:pPr>
            <a:endParaRPr lang="en-US"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9"/>
          <p:cNvSpPr>
            <a:spLocks noGrp="1" noChangeArrowheads="1"/>
          </p:cNvSpPr>
          <p:nvPr>
            <p:ph type="sldNum" sz="quarter" idx="5"/>
          </p:nvPr>
        </p:nvSpPr>
        <p:spPr>
          <a:noFill/>
        </p:spPr>
        <p:txBody>
          <a:bodyPr/>
          <a:lstStyle/>
          <a:p>
            <a:pPr defTabSz="914400"/>
            <a:r>
              <a:rPr lang="en-US" dirty="0" smtClean="0"/>
              <a:t>2-</a:t>
            </a:r>
            <a:fld id="{7B808DDA-C692-47DC-8BBA-DFA3384073F8}" type="slidenum">
              <a:rPr lang="en-US" smtClean="0"/>
              <a:pPr defTabSz="914400"/>
              <a:t>30</a:t>
            </a:fld>
            <a:endParaRPr lang="en-US" dirty="0" smtClean="0"/>
          </a:p>
        </p:txBody>
      </p:sp>
      <p:pic>
        <p:nvPicPr>
          <p:cNvPr id="52226" name="Picture 5" descr="note-bw"/>
          <p:cNvPicPr>
            <a:picLocks noChangeAspect="1" noChangeArrowheads="1"/>
          </p:cNvPicPr>
          <p:nvPr/>
        </p:nvPicPr>
        <p:blipFill>
          <a:blip r:embed="rId3"/>
          <a:srcRect/>
          <a:stretch>
            <a:fillRect/>
          </a:stretch>
        </p:blipFill>
        <p:spPr bwMode="auto">
          <a:xfrm>
            <a:off x="917575" y="8229600"/>
            <a:ext cx="225425" cy="211138"/>
          </a:xfrm>
          <a:prstGeom prst="rect">
            <a:avLst/>
          </a:prstGeom>
          <a:noFill/>
          <a:ln w="9525">
            <a:noFill/>
            <a:miter lim="800000"/>
            <a:headEnd/>
            <a:tailEnd/>
          </a:ln>
        </p:spPr>
      </p:pic>
      <p:sp>
        <p:nvSpPr>
          <p:cNvPr id="52227" name="Slide Image Placeholder 8"/>
          <p:cNvSpPr>
            <a:spLocks noGrp="1" noRot="1" noChangeAspect="1"/>
          </p:cNvSpPr>
          <p:nvPr>
            <p:ph type="sldImg"/>
          </p:nvPr>
        </p:nvSpPr>
        <p:spPr>
          <a:xfrm>
            <a:off x="838200" y="533400"/>
            <a:ext cx="5680075" cy="4260850"/>
          </a:xfrm>
          <a:ln w="6350"/>
        </p:spPr>
      </p:sp>
      <p:sp>
        <p:nvSpPr>
          <p:cNvPr id="52228" name="Notes Placeholder 9"/>
          <p:cNvSpPr>
            <a:spLocks noGrp="1"/>
          </p:cNvSpPr>
          <p:nvPr>
            <p:ph type="body" idx="1"/>
          </p:nvPr>
        </p:nvSpPr>
        <p:spPr bwMode="auto">
          <a:noFill/>
        </p:spPr>
        <p:txBody>
          <a:bodyPr wrap="square" numCol="1" anchor="t" anchorCtr="0" compatLnSpc="1">
            <a:prstTxWarp prst="textNoShape">
              <a:avLst/>
            </a:prstTxWarp>
          </a:bodyPr>
          <a:lstStyle/>
          <a:p>
            <a:pPr defTabSz="914400">
              <a:tabLst>
                <a:tab pos="457200" algn="l"/>
              </a:tabLst>
            </a:pPr>
            <a:r>
              <a:rPr lang="en-US" sz="1200" b="1" dirty="0" smtClean="0">
                <a:latin typeface="Arial Narrow" pitchFamily="34" charset="0"/>
              </a:rPr>
              <a:t>Creating a Real-Time Target</a:t>
            </a:r>
          </a:p>
          <a:p>
            <a:pPr defTabSz="914400">
              <a:tabLst>
                <a:tab pos="457200" algn="l"/>
              </a:tabLst>
            </a:pPr>
            <a:r>
              <a:rPr lang="en-US" dirty="0" smtClean="0"/>
              <a:t>To add a target to a LabVIEW project, you must have a module or driver that supports targets installed. Complete the following steps to add a target or device to an existing project.</a:t>
            </a:r>
          </a:p>
          <a:p>
            <a:pPr marL="228600" indent="-228600" defTabSz="914400">
              <a:buFont typeface="+mj-lt"/>
              <a:buAutoNum type="arabicPeriod"/>
              <a:tabLst>
                <a:tab pos="457200" algn="l"/>
              </a:tabLst>
            </a:pPr>
            <a:r>
              <a:rPr lang="en-US" dirty="0" smtClean="0"/>
              <a:t>Right-click the project root and select </a:t>
            </a:r>
            <a:r>
              <a:rPr lang="en-US" b="1" dirty="0" smtClean="0"/>
              <a:t>New»Targets and Devices</a:t>
            </a:r>
            <a:r>
              <a:rPr lang="en-US" dirty="0" smtClean="0"/>
              <a:t> to display the Add Targets and Devices dialog box. If a target in the project supports other targets, you also can right-click the target and select </a:t>
            </a:r>
            <a:r>
              <a:rPr lang="en-US" b="1" dirty="0" smtClean="0"/>
              <a:t>New»Targets and Devices</a:t>
            </a:r>
            <a:r>
              <a:rPr lang="en-US" dirty="0" smtClean="0"/>
              <a:t> to add a target under the existing target. Examples of external targets include RT PXI, cFP, and RT Desktop systems.</a:t>
            </a:r>
          </a:p>
          <a:p>
            <a:pPr marL="228600" indent="-228600" defTabSz="914400">
              <a:buFont typeface="+mj-lt"/>
              <a:buAutoNum type="arabicPeriod"/>
              <a:tabLst>
                <a:tab pos="457200" algn="l"/>
              </a:tabLst>
            </a:pPr>
            <a:r>
              <a:rPr lang="en-US" dirty="0" smtClean="0"/>
              <a:t>Select the type of RT target you want to add from the Targets and Devices section of the Add Targets and Devices dialog box . You can select from the following types of RT targets:</a:t>
            </a:r>
          </a:p>
          <a:p>
            <a:pPr marL="465138" lvl="2" indent="-228600" defTabSz="914400">
              <a:tabLst>
                <a:tab pos="457200" algn="l"/>
              </a:tabLst>
            </a:pPr>
            <a:r>
              <a:rPr lang="en-US" dirty="0" smtClean="0"/>
              <a:t>Existing target or device.</a:t>
            </a:r>
          </a:p>
          <a:p>
            <a:pPr marL="465138" lvl="2" indent="-228600" defTabSz="914400">
              <a:tabLst>
                <a:tab pos="457200" algn="l"/>
              </a:tabLst>
            </a:pPr>
            <a:r>
              <a:rPr lang="en-US" dirty="0" smtClean="0"/>
              <a:t>Existing device on remote subnet. You can connect to a device on a remote subnet by specifying its type and IP address.</a:t>
            </a:r>
          </a:p>
          <a:p>
            <a:pPr marL="465138" lvl="2" indent="-228600" defTabSz="914400">
              <a:tabLst>
                <a:tab pos="457200" algn="l"/>
              </a:tabLst>
            </a:pPr>
            <a:r>
              <a:rPr lang="en-US" dirty="0" smtClean="0"/>
              <a:t>New target or device.</a:t>
            </a:r>
          </a:p>
          <a:p>
            <a:pPr marL="228600" lvl="1" indent="-228600" defTabSz="914400">
              <a:buFont typeface="+mj-lt"/>
              <a:buAutoNum type="arabicPeriod" startAt="3"/>
              <a:tabLst>
                <a:tab pos="457200" algn="l"/>
              </a:tabLst>
            </a:pPr>
            <a:r>
              <a:rPr lang="en-US" dirty="0" smtClean="0"/>
              <a:t>Select a target and click </a:t>
            </a:r>
            <a:r>
              <a:rPr lang="en-US" b="1" dirty="0" smtClean="0"/>
              <a:t>OK</a:t>
            </a:r>
            <a:r>
              <a:rPr lang="en-US" dirty="0" smtClean="0"/>
              <a:t>. An item representing the RT target appears in the Project Explorer window.</a:t>
            </a:r>
          </a:p>
          <a:p>
            <a:pPr defTabSz="914400">
              <a:tabLst>
                <a:tab pos="457200" algn="l"/>
              </a:tabLst>
            </a:pPr>
            <a:endParaRPr lang="en-US" sz="900" dirty="0" smtClean="0"/>
          </a:p>
          <a:p>
            <a:pPr marL="1019175" lvl="4" indent="-1019175" defTabSz="914400">
              <a:tabLst>
                <a:tab pos="400050" algn="l"/>
              </a:tabLst>
            </a:pPr>
            <a:r>
              <a:rPr lang="en-US" b="1" dirty="0" smtClean="0">
                <a:latin typeface="Arial Narrow" pitchFamily="34" charset="0"/>
              </a:rPr>
              <a:t> 	Note</a:t>
            </a:r>
            <a:r>
              <a:rPr lang="en-US" dirty="0" smtClean="0"/>
              <a:t>  	You cannot add non-real-time desktop computers to a project as targets.</a:t>
            </a:r>
          </a:p>
          <a:p>
            <a:pPr defTabSz="914400">
              <a:tabLst>
                <a:tab pos="457200" algn="l"/>
              </a:tabLst>
            </a:pPr>
            <a:endParaRPr lang="en-US"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19"/>
          <p:cNvSpPr>
            <a:spLocks noGrp="1" noChangeArrowheads="1"/>
          </p:cNvSpPr>
          <p:nvPr>
            <p:ph type="sldNum" sz="quarter" idx="5"/>
          </p:nvPr>
        </p:nvSpPr>
        <p:spPr>
          <a:noFill/>
        </p:spPr>
        <p:txBody>
          <a:bodyPr/>
          <a:lstStyle/>
          <a:p>
            <a:pPr defTabSz="914400"/>
            <a:r>
              <a:rPr lang="en-US" dirty="0" smtClean="0"/>
              <a:t>2-</a:t>
            </a:r>
            <a:fld id="{6D9C6CF9-C0CD-46BA-A17C-87AF07EF005F}" type="slidenum">
              <a:rPr lang="en-US" smtClean="0"/>
              <a:pPr defTabSz="914400"/>
              <a:t>31</a:t>
            </a:fld>
            <a:endParaRPr lang="en-US" dirty="0" smtClean="0"/>
          </a:p>
        </p:txBody>
      </p:sp>
      <p:pic>
        <p:nvPicPr>
          <p:cNvPr id="56322" name="Picture 4" descr="note-bw"/>
          <p:cNvPicPr>
            <a:picLocks noChangeAspect="1" noChangeArrowheads="1"/>
          </p:cNvPicPr>
          <p:nvPr/>
        </p:nvPicPr>
        <p:blipFill>
          <a:blip r:embed="rId3"/>
          <a:srcRect/>
          <a:stretch>
            <a:fillRect/>
          </a:stretch>
        </p:blipFill>
        <p:spPr bwMode="auto">
          <a:xfrm>
            <a:off x="892175" y="6256338"/>
            <a:ext cx="227013" cy="209550"/>
          </a:xfrm>
          <a:prstGeom prst="rect">
            <a:avLst/>
          </a:prstGeom>
          <a:noFill/>
          <a:ln w="9525">
            <a:noFill/>
            <a:miter lim="800000"/>
            <a:headEnd/>
            <a:tailEnd/>
          </a:ln>
        </p:spPr>
      </p:pic>
      <p:sp>
        <p:nvSpPr>
          <p:cNvPr id="56323" name="Slide Image Placeholder 8"/>
          <p:cNvSpPr>
            <a:spLocks noGrp="1" noRot="1" noChangeAspect="1"/>
          </p:cNvSpPr>
          <p:nvPr>
            <p:ph type="sldImg"/>
          </p:nvPr>
        </p:nvSpPr>
        <p:spPr>
          <a:ln w="6350"/>
        </p:spPr>
      </p:sp>
      <p:sp>
        <p:nvSpPr>
          <p:cNvPr id="56324" name="Notes Placeholder 9"/>
          <p:cNvSpPr>
            <a:spLocks noGrp="1"/>
          </p:cNvSpPr>
          <p:nvPr>
            <p:ph type="body" idx="1"/>
          </p:nvPr>
        </p:nvSpPr>
        <p:spPr bwMode="auto">
          <a:noFill/>
        </p:spPr>
        <p:txBody>
          <a:bodyPr wrap="square" numCol="1" anchor="t" anchorCtr="0" compatLnSpc="1">
            <a:prstTxWarp prst="textNoShape">
              <a:avLst/>
            </a:prstTxWarp>
          </a:bodyPr>
          <a:lstStyle/>
          <a:p>
            <a:pPr defTabSz="914400">
              <a:tabLst>
                <a:tab pos="457200" algn="l"/>
              </a:tabLst>
            </a:pPr>
            <a:r>
              <a:rPr lang="en-US" sz="1200" b="1" dirty="0" smtClean="0">
                <a:latin typeface="Arial Narrow" pitchFamily="34" charset="0"/>
              </a:rPr>
              <a:t>Connecting  to a Target</a:t>
            </a:r>
          </a:p>
          <a:p>
            <a:pPr defTabSz="914400">
              <a:tabLst>
                <a:tab pos="457200" algn="l"/>
              </a:tabLst>
            </a:pPr>
            <a:r>
              <a:rPr lang="en-US" dirty="0" smtClean="0"/>
              <a:t>Right-click a target and select </a:t>
            </a:r>
            <a:r>
              <a:rPr lang="en-US" b="1" dirty="0" smtClean="0"/>
              <a:t>Connect</a:t>
            </a:r>
            <a:r>
              <a:rPr lang="en-US" dirty="0" smtClean="0"/>
              <a:t> to open a front panel connection with the target. LabVIEW verifies that the target responds and checks for VIs running on the target that do not match the current project. If you do not manually connect to the target, LabVIEW connects automatically </a:t>
            </a:r>
            <a:br>
              <a:rPr lang="en-US" dirty="0" smtClean="0"/>
            </a:br>
            <a:r>
              <a:rPr lang="en-US" dirty="0" smtClean="0"/>
              <a:t>when you run a VI on the target.</a:t>
            </a:r>
          </a:p>
          <a:p>
            <a:pPr defTabSz="914400">
              <a:tabLst>
                <a:tab pos="457200" algn="l"/>
              </a:tabLst>
            </a:pPr>
            <a:endParaRPr lang="en-US" sz="1000" dirty="0" smtClean="0"/>
          </a:p>
          <a:p>
            <a:pPr marL="1019175" lvl="4" indent="-1019175" defTabSz="914400">
              <a:tabLst>
                <a:tab pos="400050" algn="l"/>
              </a:tabLst>
            </a:pPr>
            <a:r>
              <a:rPr lang="en-US" b="1" dirty="0" smtClean="0">
                <a:latin typeface="Arial Narrow" pitchFamily="34" charset="0"/>
              </a:rPr>
              <a:t>	Note</a:t>
            </a:r>
            <a:r>
              <a:rPr lang="en-US" dirty="0" smtClean="0"/>
              <a:t>   	You can change the IP Address of the target by right-clicking the target and selecting </a:t>
            </a:r>
            <a:r>
              <a:rPr lang="en-US" b="1" dirty="0" smtClean="0"/>
              <a:t>Properties</a:t>
            </a:r>
            <a:r>
              <a:rPr lang="en-US" dirty="0" smtClean="0"/>
              <a:t>.</a:t>
            </a:r>
          </a:p>
          <a:p>
            <a:pPr defTabSz="914400">
              <a:tabLst>
                <a:tab pos="457200" algn="l"/>
              </a:tabLst>
            </a:pPr>
            <a:endParaRPr lang="en-US"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19"/>
          <p:cNvSpPr>
            <a:spLocks noGrp="1" noChangeArrowheads="1"/>
          </p:cNvSpPr>
          <p:nvPr>
            <p:ph type="sldNum" sz="quarter" idx="5"/>
          </p:nvPr>
        </p:nvSpPr>
        <p:spPr>
          <a:noFill/>
        </p:spPr>
        <p:txBody>
          <a:bodyPr/>
          <a:lstStyle/>
          <a:p>
            <a:pPr defTabSz="914400"/>
            <a:r>
              <a:rPr lang="en-US" dirty="0" smtClean="0"/>
              <a:t>2-</a:t>
            </a:r>
            <a:fld id="{E6956E43-FAA2-4491-83AD-E149D130581A}" type="slidenum">
              <a:rPr lang="en-US" smtClean="0"/>
              <a:pPr defTabSz="914400"/>
              <a:t>32</a:t>
            </a:fld>
            <a:endParaRPr lang="en-US" dirty="0" smtClean="0"/>
          </a:p>
        </p:txBody>
      </p:sp>
      <p:sp>
        <p:nvSpPr>
          <p:cNvPr id="58370" name="Slide Image Placeholder 7"/>
          <p:cNvSpPr>
            <a:spLocks noGrp="1" noRot="1" noChangeAspect="1"/>
          </p:cNvSpPr>
          <p:nvPr>
            <p:ph type="sldImg"/>
          </p:nvPr>
        </p:nvSpPr>
        <p:spPr>
          <a:ln w="6350"/>
        </p:spPr>
      </p:sp>
      <p:sp>
        <p:nvSpPr>
          <p:cNvPr id="58371" name="Notes Placeholder 8"/>
          <p:cNvSpPr>
            <a:spLocks noGrp="1"/>
          </p:cNvSpPr>
          <p:nvPr>
            <p:ph type="body" idx="1"/>
          </p:nvPr>
        </p:nvSpPr>
        <p:spPr bwMode="auto">
          <a:noFill/>
        </p:spPr>
        <p:txBody>
          <a:bodyPr wrap="square" numCol="1" anchor="t" anchorCtr="0" compatLnSpc="1">
            <a:prstTxWarp prst="textNoShape">
              <a:avLst/>
            </a:prstTxWarp>
          </a:bodyPr>
          <a:lstStyle/>
          <a:p>
            <a:pPr defTabSz="914400">
              <a:tabLst>
                <a:tab pos="457200" algn="l"/>
              </a:tabLst>
            </a:pPr>
            <a:r>
              <a:rPr lang="en-US" sz="1200" b="1" dirty="0" smtClean="0">
                <a:latin typeface="Arial Narrow" pitchFamily="34" charset="0"/>
              </a:rPr>
              <a:t>Adding VIs to a Target</a:t>
            </a:r>
          </a:p>
          <a:p>
            <a:pPr defTabSz="914400">
              <a:tabLst>
                <a:tab pos="457200" algn="l"/>
              </a:tabLst>
            </a:pPr>
            <a:r>
              <a:rPr lang="en-US" dirty="0" smtClean="0"/>
              <a:t>To run VIs on an RT target, add the VIs to the project tree under the appropriate target. You can </a:t>
            </a:r>
            <a:br>
              <a:rPr lang="en-US" dirty="0" smtClean="0"/>
            </a:br>
            <a:r>
              <a:rPr lang="en-US" dirty="0" smtClean="0"/>
              <a:t>add new or existing VIs by right-clicking the target or by selecting the </a:t>
            </a:r>
            <a:r>
              <a:rPr lang="en-US" b="1" dirty="0" smtClean="0"/>
              <a:t>Project</a:t>
            </a:r>
            <a:r>
              <a:rPr lang="en-US" dirty="0" smtClean="0"/>
              <a:t> menu. You also </a:t>
            </a:r>
            <a:br>
              <a:rPr lang="en-US" dirty="0" smtClean="0"/>
            </a:br>
            <a:r>
              <a:rPr lang="en-US" dirty="0" smtClean="0"/>
              <a:t>can drag items from other locations in the project tree or drag files from the Windows Explorer.</a:t>
            </a:r>
          </a:p>
          <a:p>
            <a:pPr defTabSz="914400">
              <a:tabLst>
                <a:tab pos="457200" algn="l"/>
              </a:tabLst>
            </a:pPr>
            <a:r>
              <a:rPr lang="en-US" dirty="0" smtClean="0"/>
              <a:t>When you add a VI to the project tree under a target, the VI becomes targeted to that target. </a:t>
            </a:r>
            <a:br>
              <a:rPr lang="en-US" dirty="0" smtClean="0"/>
            </a:br>
            <a:r>
              <a:rPr lang="en-US" dirty="0" smtClean="0"/>
              <a:t>Real-time targeted VIs display specific real-time </a:t>
            </a:r>
            <a:r>
              <a:rPr lang="en-US" b="1" dirty="0" smtClean="0"/>
              <a:t>Controls</a:t>
            </a:r>
            <a:r>
              <a:rPr lang="en-US" dirty="0" smtClean="0"/>
              <a:t> and </a:t>
            </a:r>
            <a:r>
              <a:rPr lang="en-US" b="1" dirty="0" smtClean="0"/>
              <a:t>Function</a:t>
            </a:r>
            <a:r>
              <a:rPr lang="en-US" dirty="0" smtClean="0"/>
              <a:t> palettes. When you </a:t>
            </a:r>
            <a:br>
              <a:rPr lang="en-US" dirty="0" smtClean="0"/>
            </a:br>
            <a:r>
              <a:rPr lang="en-US" dirty="0" smtClean="0"/>
              <a:t>run a real-time targeted VI, LabVIEW automatically downloads and runs the VI on the target.</a:t>
            </a:r>
          </a:p>
          <a:p>
            <a:pPr defTabSz="914400">
              <a:tabLst>
                <a:tab pos="457200" algn="l"/>
              </a:tabLst>
            </a:pPr>
            <a:endParaRPr lang="en-US"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19"/>
          <p:cNvSpPr>
            <a:spLocks noGrp="1" noChangeArrowheads="1"/>
          </p:cNvSpPr>
          <p:nvPr>
            <p:ph type="sldNum" sz="quarter" idx="5"/>
          </p:nvPr>
        </p:nvSpPr>
        <p:spPr>
          <a:noFill/>
        </p:spPr>
        <p:txBody>
          <a:bodyPr/>
          <a:lstStyle/>
          <a:p>
            <a:pPr defTabSz="914400"/>
            <a:r>
              <a:rPr lang="en-US" dirty="0" smtClean="0"/>
              <a:t>2-</a:t>
            </a:r>
            <a:fld id="{0EC41681-519E-4F0D-AC1E-D3FCA97D6F16}" type="slidenum">
              <a:rPr lang="en-US" smtClean="0"/>
              <a:pPr defTabSz="914400"/>
              <a:t>33</a:t>
            </a:fld>
            <a:endParaRPr lang="en-US" dirty="0" smtClean="0"/>
          </a:p>
        </p:txBody>
      </p:sp>
      <p:sp>
        <p:nvSpPr>
          <p:cNvPr id="60418" name="Slide Image Placeholder 7"/>
          <p:cNvSpPr>
            <a:spLocks noGrp="1" noRot="1" noChangeAspect="1"/>
          </p:cNvSpPr>
          <p:nvPr>
            <p:ph type="sldImg"/>
          </p:nvPr>
        </p:nvSpPr>
        <p:spPr>
          <a:ln w="6350"/>
        </p:spPr>
      </p:sp>
      <p:sp>
        <p:nvSpPr>
          <p:cNvPr id="60419" name="Notes Placeholder 8"/>
          <p:cNvSpPr>
            <a:spLocks noGrp="1"/>
          </p:cNvSpPr>
          <p:nvPr>
            <p:ph type="body" idx="1"/>
          </p:nvPr>
        </p:nvSpPr>
        <p:spPr bwMode="auto">
          <a:noFill/>
        </p:spPr>
        <p:txBody>
          <a:bodyPr wrap="square" numCol="1" anchor="t" anchorCtr="0" compatLnSpc="1">
            <a:prstTxWarp prst="textNoShape">
              <a:avLst/>
            </a:prstTxWarp>
          </a:bodyPr>
          <a:lstStyle/>
          <a:p>
            <a:pPr defTabSz="914400">
              <a:tabLst>
                <a:tab pos="457200" algn="l"/>
              </a:tabLst>
            </a:pPr>
            <a:r>
              <a:rPr lang="en-US" sz="1200" b="1" dirty="0" smtClean="0">
                <a:latin typeface="Arial Narrow" pitchFamily="34" charset="0"/>
              </a:rPr>
              <a:t>Running VIs on a Target</a:t>
            </a:r>
          </a:p>
          <a:p>
            <a:pPr defTabSz="914400">
              <a:tabLst>
                <a:tab pos="457200" algn="l"/>
              </a:tabLst>
            </a:pPr>
            <a:r>
              <a:rPr lang="en-US" dirty="0" smtClean="0"/>
              <a:t>After you connect to a target, you can download a VI to the RT target. The block diagram runs on the RT target. </a:t>
            </a:r>
          </a:p>
          <a:p>
            <a:pPr defTabSz="914400">
              <a:tabLst>
                <a:tab pos="457200" algn="l"/>
              </a:tabLst>
            </a:pPr>
            <a:r>
              <a:rPr lang="en-US" dirty="0" smtClean="0"/>
              <a:t>The communication between the compiled code and the host PC is transparent to the user and occurs through </a:t>
            </a:r>
            <a:r>
              <a:rPr lang="en-US" i="1" dirty="0" smtClean="0"/>
              <a:t>front-panel communication</a:t>
            </a:r>
            <a:r>
              <a:rPr lang="en-US" dirty="0" smtClean="0"/>
              <a:t>. Refer to Lesson 5,</a:t>
            </a:r>
            <a:r>
              <a:rPr lang="en-US" i="1" dirty="0" smtClean="0"/>
              <a:t> Communication</a:t>
            </a:r>
            <a:r>
              <a:rPr lang="en-US" dirty="0" smtClean="0"/>
              <a:t>, for more information about front-panel communication and other communication methods. </a:t>
            </a:r>
          </a:p>
          <a:p>
            <a:pPr defTabSz="914400">
              <a:tabLst>
                <a:tab pos="457200" algn="l"/>
              </a:tabLst>
            </a:pPr>
            <a:r>
              <a:rPr lang="en-US" dirty="0" smtClean="0"/>
              <a:t>The Real-Time Development System can use all the debugging features in LabVIEW except the call chain ring. Refer to Lesson 6,</a:t>
            </a:r>
            <a:r>
              <a:rPr lang="en-US" i="1" dirty="0" smtClean="0"/>
              <a:t> Verifying Your Application</a:t>
            </a:r>
            <a:r>
              <a:rPr lang="en-US" dirty="0" smtClean="0"/>
              <a:t>, for more information about debugging your application.</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19"/>
          <p:cNvSpPr>
            <a:spLocks noGrp="1" noChangeArrowheads="1"/>
          </p:cNvSpPr>
          <p:nvPr>
            <p:ph type="sldNum" sz="quarter" idx="5"/>
          </p:nvPr>
        </p:nvSpPr>
        <p:spPr>
          <a:noFill/>
        </p:spPr>
        <p:txBody>
          <a:bodyPr/>
          <a:lstStyle/>
          <a:p>
            <a:pPr defTabSz="914400"/>
            <a:r>
              <a:rPr lang="en-US" dirty="0" smtClean="0"/>
              <a:t>2-</a:t>
            </a:r>
            <a:fld id="{A1A48F4D-1759-4298-A81A-71DA259CF262}" type="slidenum">
              <a:rPr lang="en-US" smtClean="0"/>
              <a:pPr defTabSz="914400"/>
              <a:t>34</a:t>
            </a:fld>
            <a:endParaRPr lang="en-US" dirty="0" smtClean="0"/>
          </a:p>
        </p:txBody>
      </p:sp>
      <p:sp>
        <p:nvSpPr>
          <p:cNvPr id="62466" name="Slide Image Placeholder 7"/>
          <p:cNvSpPr>
            <a:spLocks noGrp="1" noRot="1" noChangeAspect="1"/>
          </p:cNvSpPr>
          <p:nvPr>
            <p:ph type="sldImg"/>
          </p:nvPr>
        </p:nvSpPr>
        <p:spPr>
          <a:ln w="6350"/>
        </p:spPr>
      </p:sp>
      <p:sp>
        <p:nvSpPr>
          <p:cNvPr id="62467" name="Notes Placeholder 8"/>
          <p:cNvSpPr>
            <a:spLocks noGrp="1"/>
          </p:cNvSpPr>
          <p:nvPr>
            <p:ph type="body" idx="1"/>
          </p:nvPr>
        </p:nvSpPr>
        <p:spPr bwMode="auto">
          <a:noFill/>
        </p:spPr>
        <p:txBody>
          <a:bodyPr wrap="square" numCol="1" anchor="t" anchorCtr="0" compatLnSpc="1">
            <a:prstTxWarp prst="textNoShape">
              <a:avLst/>
            </a:prstTxWarp>
          </a:bodyPr>
          <a:lstStyle/>
          <a:p>
            <a:pPr defTabSz="914400">
              <a:tabLst>
                <a:tab pos="457200" algn="l"/>
              </a:tabLst>
            </a:pPr>
            <a:r>
              <a:rPr lang="en-US" sz="1200" b="1" dirty="0" smtClean="0">
                <a:latin typeface="Arial Narrow" pitchFamily="34" charset="0"/>
              </a:rPr>
              <a:t>Closing a Front Panel Connection Without Closing VIs</a:t>
            </a:r>
          </a:p>
          <a:p>
            <a:pPr defTabSz="914400">
              <a:tabLst>
                <a:tab pos="457200" algn="l"/>
              </a:tabLst>
            </a:pPr>
            <a:r>
              <a:rPr lang="en-US" dirty="0" smtClean="0"/>
              <a:t>You can exit LabVIEW on the host computer without closing the VIs on the RT target. Select </a:t>
            </a:r>
            <a:r>
              <a:rPr lang="en-US" b="1" dirty="0" smtClean="0"/>
              <a:t>File»Exit</a:t>
            </a:r>
            <a:r>
              <a:rPr lang="en-US" dirty="0" smtClean="0"/>
              <a:t> to close LabVIEW on the host computer. A dialog box prompts you to exit LabVIEW without closing RT Engine VIs. Select </a:t>
            </a:r>
            <a:r>
              <a:rPr lang="en-US" b="1" dirty="0" smtClean="0"/>
              <a:t>Quit and Abort</a:t>
            </a:r>
            <a:r>
              <a:rPr lang="en-US" dirty="0" smtClean="0"/>
              <a:t>  to abort the VIs running on the target before exiting. Select </a:t>
            </a:r>
            <a:r>
              <a:rPr lang="en-US" b="1" dirty="0" smtClean="0"/>
              <a:t>Quit and Disconnect</a:t>
            </a:r>
            <a:r>
              <a:rPr lang="en-US" dirty="0" smtClean="0"/>
              <a:t> if you want the VIs running on the RT target to continue running. </a:t>
            </a:r>
          </a:p>
          <a:p>
            <a:pPr defTabSz="914400">
              <a:tabLst>
                <a:tab pos="457200" algn="l"/>
              </a:tabLst>
            </a:pPr>
            <a:r>
              <a:rPr lang="en-US" dirty="0" smtClean="0"/>
              <a:t>You also can disconnect the RT target connection from the Project Explorer. When you disconnect, any running VIs continue to run on the target, but debugging and front panel communication </a:t>
            </a:r>
            <a:br>
              <a:rPr lang="en-US" dirty="0" smtClean="0"/>
            </a:br>
            <a:r>
              <a:rPr lang="en-US" dirty="0" smtClean="0"/>
              <a:t>are disabled. Reconnecting to the target automatically opens all VIs running on that target and </a:t>
            </a:r>
            <a:br>
              <a:rPr lang="en-US" dirty="0" smtClean="0"/>
            </a:br>
            <a:r>
              <a:rPr lang="en-US" dirty="0" smtClean="0"/>
              <a:t>re-establishes the connection for debugging and front panel communication. </a:t>
            </a:r>
          </a:p>
          <a:p>
            <a:pPr defTabSz="914400">
              <a:tabLst>
                <a:tab pos="457200" algn="l"/>
              </a:tabLst>
            </a:pPr>
            <a:r>
              <a:rPr lang="en-US" dirty="0" smtClean="0"/>
              <a:t>If you connect to a target that is running VIs that are not in the active project, LabVIEW prompts you to abort the VIs or add them to the project before opening them.</a:t>
            </a:r>
          </a:p>
          <a:p>
            <a:pPr defTabSz="914400">
              <a:tabLst>
                <a:tab pos="457200" algn="l"/>
              </a:tabLst>
            </a:pPr>
            <a:endParaRPr lang="en-US" dirty="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19"/>
          <p:cNvSpPr>
            <a:spLocks noGrp="1" noChangeArrowheads="1"/>
          </p:cNvSpPr>
          <p:nvPr>
            <p:ph type="sldNum" sz="quarter" idx="5"/>
          </p:nvPr>
        </p:nvSpPr>
        <p:spPr>
          <a:noFill/>
        </p:spPr>
        <p:txBody>
          <a:bodyPr/>
          <a:lstStyle/>
          <a:p>
            <a:pPr defTabSz="914400"/>
            <a:r>
              <a:rPr lang="en-US" dirty="0" smtClean="0"/>
              <a:t>2-</a:t>
            </a:r>
            <a:fld id="{09526318-C01B-464F-BB57-F7CFD1B7BA83}" type="slidenum">
              <a:rPr lang="en-US" smtClean="0"/>
              <a:pPr defTabSz="914400"/>
              <a:t>35</a:t>
            </a:fld>
            <a:endParaRPr lang="en-US" dirty="0" smtClean="0"/>
          </a:p>
        </p:txBody>
      </p:sp>
      <p:sp>
        <p:nvSpPr>
          <p:cNvPr id="6451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defTabSz="914400">
              <a:tabLst>
                <a:tab pos="457200" algn="l"/>
              </a:tabLst>
            </a:pPr>
            <a:r>
              <a:rPr lang="en-US" dirty="0" smtClean="0"/>
              <a:t> </a:t>
            </a:r>
            <a:r>
              <a:rPr lang="en-US" dirty="0" smtClean="0"/>
              <a:t>Exercise time: 30 minutes</a:t>
            </a:r>
            <a:endParaRPr lang="en-US" dirty="0" smtClean="0"/>
          </a:p>
        </p:txBody>
      </p:sp>
      <p:sp>
        <p:nvSpPr>
          <p:cNvPr id="64515" name="Slide Image Placeholder 8"/>
          <p:cNvSpPr>
            <a:spLocks noGrp="1" noRot="1" noChangeAspect="1"/>
          </p:cNvSpPr>
          <p:nvPr>
            <p:ph type="sldImg"/>
          </p:nvPr>
        </p:nvSpPr>
        <p:spPr>
          <a:ln w="6350"/>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c.</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c.</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False.</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False.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9"/>
          <p:cNvSpPr>
            <a:spLocks noGrp="1" noChangeArrowheads="1"/>
          </p:cNvSpPr>
          <p:nvPr>
            <p:ph type="sldNum" sz="quarter" idx="5"/>
          </p:nvPr>
        </p:nvSpPr>
        <p:spPr>
          <a:noFill/>
        </p:spPr>
        <p:txBody>
          <a:bodyPr/>
          <a:lstStyle/>
          <a:p>
            <a:pPr defTabSz="914400"/>
            <a:r>
              <a:rPr lang="en-US" dirty="0" smtClean="0"/>
              <a:t>2-</a:t>
            </a:r>
            <a:fld id="{2EBC1186-F4C8-46E5-A07C-9AF0946ECF4E}" type="slidenum">
              <a:rPr lang="en-US" smtClean="0"/>
              <a:pPr defTabSz="914400"/>
              <a:t>4</a:t>
            </a:fld>
            <a:endParaRPr lang="en-US" dirty="0" smtClean="0"/>
          </a:p>
        </p:txBody>
      </p:sp>
      <p:pic>
        <p:nvPicPr>
          <p:cNvPr id="29698" name="Picture 4" descr="caution"/>
          <p:cNvPicPr>
            <a:picLocks noChangeAspect="1" noChangeArrowheads="1"/>
          </p:cNvPicPr>
          <p:nvPr/>
        </p:nvPicPr>
        <p:blipFill>
          <a:blip r:embed="rId3"/>
          <a:srcRect/>
          <a:stretch>
            <a:fillRect/>
          </a:stretch>
        </p:blipFill>
        <p:spPr bwMode="auto">
          <a:xfrm>
            <a:off x="838200" y="2562225"/>
            <a:ext cx="265113" cy="209550"/>
          </a:xfrm>
          <a:prstGeom prst="rect">
            <a:avLst/>
          </a:prstGeom>
          <a:noFill/>
          <a:ln w="9525">
            <a:noFill/>
            <a:miter lim="800000"/>
            <a:headEnd/>
            <a:tailEnd/>
          </a:ln>
        </p:spPr>
      </p:pic>
      <p:pic>
        <p:nvPicPr>
          <p:cNvPr id="29699" name="Picture 5" descr="caution"/>
          <p:cNvPicPr>
            <a:picLocks noChangeAspect="1" noChangeArrowheads="1"/>
          </p:cNvPicPr>
          <p:nvPr/>
        </p:nvPicPr>
        <p:blipFill>
          <a:blip r:embed="rId3"/>
          <a:srcRect/>
          <a:stretch>
            <a:fillRect/>
          </a:stretch>
        </p:blipFill>
        <p:spPr bwMode="auto">
          <a:xfrm>
            <a:off x="838200" y="4467225"/>
            <a:ext cx="265113" cy="211138"/>
          </a:xfrm>
          <a:prstGeom prst="rect">
            <a:avLst/>
          </a:prstGeom>
          <a:noFill/>
          <a:ln w="9525">
            <a:noFill/>
            <a:miter lim="800000"/>
            <a:headEnd/>
            <a:tailEnd/>
          </a:ln>
        </p:spPr>
      </p:pic>
      <p:sp>
        <p:nvSpPr>
          <p:cNvPr id="11" name="Notes Placeholder 10"/>
          <p:cNvSpPr>
            <a:spLocks noGrp="1"/>
          </p:cNvSpPr>
          <p:nvPr>
            <p:ph type="body" idx="1"/>
          </p:nvPr>
        </p:nvSpPr>
        <p:spPr>
          <a:xfrm>
            <a:off x="731838" y="539750"/>
            <a:ext cx="5851525" cy="8340725"/>
          </a:xfrm>
        </p:spPr>
        <p:txBody>
          <a:bodyPr wrap="square" numCol="1" anchor="t" anchorCtr="0" compatLnSpc="1">
            <a:prstTxWarp prst="textNoShape">
              <a:avLst/>
            </a:prstTxWarp>
          </a:bodyPr>
          <a:lstStyle/>
          <a:p>
            <a:pPr marL="236538" indent="-236538" defTabSz="914400">
              <a:buFont typeface="Calibri" pitchFamily="34" charset="0"/>
              <a:buAutoNum type="arabicPeriod" startAt="7"/>
              <a:tabLst>
                <a:tab pos="457200" algn="l"/>
              </a:tabLst>
            </a:pPr>
            <a:r>
              <a:rPr lang="en-US" dirty="0" smtClean="0"/>
              <a:t>Power up the cFP-21</a:t>
            </a:r>
            <a:r>
              <a:rPr lang="en-US" i="1" dirty="0" smtClean="0"/>
              <a:t>xx.</a:t>
            </a:r>
            <a:r>
              <a:rPr lang="en-US" dirty="0" smtClean="0"/>
              <a:t> Check the DIP switches on the controller, making sure that the RESET IP switch is in the OFF position. Plug in each power supply to the Compact FieldPoint system. The cFP-21</a:t>
            </a:r>
            <a:r>
              <a:rPr lang="en-US" i="1" dirty="0" smtClean="0"/>
              <a:t>xx</a:t>
            </a:r>
            <a:r>
              <a:rPr lang="en-US" dirty="0" smtClean="0"/>
              <a:t> runs a power-on self test (POST) that takes several seconds. You should see the POWER and STATUS LEDs come on. After about three seconds, the STATUS LED begins flashing steadily. The cFP-21</a:t>
            </a:r>
            <a:r>
              <a:rPr lang="en-US" i="1" dirty="0" smtClean="0"/>
              <a:t>xx</a:t>
            </a:r>
            <a:r>
              <a:rPr lang="en-US" dirty="0" smtClean="0"/>
              <a:t> is ready to be configured. </a:t>
            </a:r>
          </a:p>
          <a:p>
            <a:pPr marL="236538" indent="-236538" defTabSz="914400">
              <a:spcBef>
                <a:spcPct val="50000"/>
              </a:spcBef>
              <a:tabLst>
                <a:tab pos="457200" algn="l"/>
              </a:tabLst>
            </a:pPr>
            <a:r>
              <a:rPr lang="en-US" sz="1200" b="1" dirty="0" smtClean="0">
                <a:latin typeface="Arial Narrow" pitchFamily="34" charset="0"/>
              </a:rPr>
              <a:t>Installing the Components of the RT Series PXI System</a:t>
            </a:r>
            <a:endParaRPr lang="en-US" sz="1200" dirty="0" smtClean="0">
              <a:latin typeface="Arial Narrow" pitchFamily="34" charset="0"/>
            </a:endParaRPr>
          </a:p>
          <a:p>
            <a:pPr marL="473075" lvl="1" indent="-471488" defTabSz="914400">
              <a:tabLst>
                <a:tab pos="457200" algn="l"/>
              </a:tabLst>
            </a:pPr>
            <a:r>
              <a:rPr lang="en-US" dirty="0" smtClean="0"/>
              <a:t>Complete the following steps to install the hardware components of your RT Series PXI system:</a:t>
            </a:r>
          </a:p>
          <a:p>
            <a:pPr marL="473075" lvl="1" indent="-471488" defTabSz="914400">
              <a:buFontTx/>
              <a:buAutoNum type="arabicPeriod"/>
              <a:tabLst>
                <a:tab pos="457200" algn="l"/>
              </a:tabLst>
            </a:pPr>
            <a:r>
              <a:rPr lang="en-US" dirty="0" smtClean="0"/>
              <a:t>Plug in your chassis before installing the RT Series PXI controller. The power cord grounds the chassis and protects it from electrical damage while you install the module.</a:t>
            </a:r>
          </a:p>
          <a:p>
            <a:pPr marL="473075" lvl="1" indent="-471488" defTabSz="914400">
              <a:tabLst>
                <a:tab pos="457200" algn="l"/>
              </a:tabLst>
            </a:pPr>
            <a:endParaRPr lang="en-US" sz="1000" dirty="0" smtClean="0"/>
          </a:p>
          <a:p>
            <a:pPr marL="1028700" lvl="1" indent="-1027113" defTabSz="914400">
              <a:tabLst>
                <a:tab pos="400050" algn="l"/>
              </a:tabLst>
            </a:pPr>
            <a:r>
              <a:rPr lang="en-US" b="1" dirty="0" smtClean="0"/>
              <a:t>	</a:t>
            </a:r>
            <a:r>
              <a:rPr lang="en-US" b="1" dirty="0" smtClean="0">
                <a:latin typeface="Arial Narrow" pitchFamily="34" charset="0"/>
              </a:rPr>
              <a:t>Caution	</a:t>
            </a:r>
            <a:r>
              <a:rPr lang="en-US" dirty="0" smtClean="0"/>
              <a:t>To protect both yourself and the chassis from electrical hazards, leave the chassis off until you finish installing the RT Series PXI controller.</a:t>
            </a:r>
            <a:br>
              <a:rPr lang="en-US" dirty="0" smtClean="0"/>
            </a:br>
            <a:endParaRPr lang="en-US" dirty="0" smtClean="0"/>
          </a:p>
          <a:p>
            <a:pPr marL="236538" indent="-236538" defTabSz="914400">
              <a:buFontTx/>
              <a:buAutoNum type="arabicPeriod" startAt="2"/>
              <a:tabLst>
                <a:tab pos="457200" algn="l"/>
              </a:tabLst>
            </a:pPr>
            <a:r>
              <a:rPr lang="en-US" dirty="0" smtClean="0"/>
              <a:t>Remove or open any doors or covers blocking access to the system controller slot (Slot 1) in the chassis.</a:t>
            </a:r>
          </a:p>
          <a:p>
            <a:pPr marL="236538" indent="-236538" defTabSz="914400">
              <a:buFontTx/>
              <a:buAutoNum type="arabicPeriod" startAt="2"/>
              <a:tabLst>
                <a:tab pos="457200" algn="l"/>
              </a:tabLst>
            </a:pPr>
            <a:r>
              <a:rPr lang="en-US" dirty="0" smtClean="0"/>
              <a:t>Touch the metal part of the case to discharge any static electricity that might be on your clothes or body.</a:t>
            </a:r>
          </a:p>
          <a:p>
            <a:pPr marL="236538" indent="-236538" defTabSz="914400">
              <a:buFontTx/>
              <a:buAutoNum type="arabicPeriod" startAt="2"/>
              <a:tabLst>
                <a:tab pos="457200" algn="l"/>
              </a:tabLst>
            </a:pPr>
            <a:r>
              <a:rPr lang="en-US" dirty="0" smtClean="0"/>
              <a:t>Make sure the injector/ejector handle is in its downward position. Align the RT Series PXI controller with the card guides on the top and bottom of the system controller slot.</a:t>
            </a:r>
          </a:p>
          <a:p>
            <a:pPr marL="236538" indent="-236538" defTabSz="914400">
              <a:tabLst>
                <a:tab pos="457200" algn="l"/>
              </a:tabLst>
            </a:pPr>
            <a:endParaRPr lang="en-US" sz="1000" dirty="0" smtClean="0"/>
          </a:p>
          <a:p>
            <a:pPr marL="1028700" lvl="1" indent="-1028700" defTabSz="914400">
              <a:tabLst>
                <a:tab pos="400050" algn="l"/>
              </a:tabLst>
            </a:pPr>
            <a:r>
              <a:rPr lang="en-US" b="1" dirty="0" smtClean="0"/>
              <a:t>	</a:t>
            </a:r>
            <a:r>
              <a:rPr lang="en-US" b="1" dirty="0" smtClean="0">
                <a:latin typeface="Arial Narrow" pitchFamily="34" charset="0"/>
              </a:rPr>
              <a:t>Caution	</a:t>
            </a:r>
            <a:r>
              <a:rPr lang="en-US" dirty="0" smtClean="0"/>
              <a:t>Do </a:t>
            </a:r>
            <a:r>
              <a:rPr lang="en-US" i="1" dirty="0" smtClean="0"/>
              <a:t>not</a:t>
            </a:r>
            <a:r>
              <a:rPr lang="en-US" dirty="0" smtClean="0"/>
              <a:t> raise the injector/ejector handle as you insert the RT Series PXI controller. The module will not insert properly unless the handle is in its downward position so that it does not interfere with the injector rail on the chassis.</a:t>
            </a:r>
            <a:br>
              <a:rPr lang="en-US" dirty="0" smtClean="0"/>
            </a:br>
            <a:endParaRPr lang="en-US" sz="1000" dirty="0" smtClean="0"/>
          </a:p>
          <a:p>
            <a:pPr marL="236538" indent="-236538" defTabSz="914400">
              <a:buFont typeface="+mj-lt"/>
              <a:buAutoNum type="arabicPeriod" startAt="5"/>
              <a:tabLst>
                <a:tab pos="457200" algn="l"/>
              </a:tabLst>
            </a:pPr>
            <a:r>
              <a:rPr lang="en-US" dirty="0" smtClean="0"/>
              <a:t>Hold the handle as you slowly slide the module into the chassis until the handle catches on the injector/ejector rail.</a:t>
            </a:r>
          </a:p>
          <a:p>
            <a:pPr marL="236538" indent="-236538" defTabSz="914400">
              <a:buFontTx/>
              <a:buAutoNum type="arabicPeriod" startAt="5"/>
              <a:tabLst>
                <a:tab pos="457200" algn="l"/>
              </a:tabLst>
            </a:pPr>
            <a:r>
              <a:rPr lang="en-US" dirty="0" smtClean="0"/>
              <a:t>Raise the injector/ejector handle until the module firmly seats into the backplane receptacle connectors. The front panel of the RT Series PXI controller should be even with the front panel of the chassis.</a:t>
            </a:r>
          </a:p>
          <a:p>
            <a:pPr marL="236538" indent="-236538" defTabSz="914400">
              <a:buFontTx/>
              <a:buAutoNum type="arabicPeriod" startAt="5"/>
              <a:tabLst>
                <a:tab pos="457200" algn="l"/>
              </a:tabLst>
            </a:pPr>
            <a:r>
              <a:rPr lang="en-US" dirty="0" smtClean="0"/>
              <a:t>Tighten the four bracket-retaining screws on the top and bottom of the front panel to secure the RT Series PXI controller to the chassis.</a:t>
            </a:r>
          </a:p>
          <a:p>
            <a:pPr marL="236538" indent="-236538" defTabSz="914400">
              <a:buFontTx/>
              <a:buAutoNum type="arabicPeriod" startAt="5"/>
              <a:tabLst>
                <a:tab pos="457200" algn="l"/>
              </a:tabLst>
            </a:pPr>
            <a:r>
              <a:rPr lang="en-US" dirty="0" smtClean="0"/>
              <a:t>(Optional) To add Fast Ethernet to your RT Series PXI system, plug in the PXI-8211 card using the same procedure described in steps 2 through 7. Install any additional PXI cards into the chassis using the same procedure described in steps 2 through 7.</a:t>
            </a:r>
          </a:p>
          <a:p>
            <a:pPr marL="236538" indent="-236538" defTabSz="914400">
              <a:buFontTx/>
              <a:buAutoNum type="arabicPeriod" startAt="5"/>
              <a:tabLst>
                <a:tab pos="457200" algn="l"/>
              </a:tabLst>
            </a:pPr>
            <a:r>
              <a:rPr lang="en-US" dirty="0" smtClean="0"/>
              <a:t>Check the installation.</a:t>
            </a:r>
          </a:p>
          <a:p>
            <a:pPr marL="236538" indent="-236538" defTabSz="914400">
              <a:buFontTx/>
              <a:buAutoNum type="arabicPeriod" startAt="5"/>
              <a:tabLst>
                <a:tab pos="457200" algn="l"/>
              </a:tabLst>
            </a:pPr>
            <a:r>
              <a:rPr lang="en-US" dirty="0" smtClean="0"/>
              <a:t>Replace or close any doors or covers to the chassis.</a:t>
            </a:r>
          </a:p>
          <a:p>
            <a:pPr marL="236538" indent="-236538" defTabSz="914400">
              <a:tabLst>
                <a:tab pos="457200" algn="l"/>
              </a:tabLst>
            </a:pPr>
            <a:endParaRPr lang="en-US" dirty="0"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a:t>
            </a:r>
            <a:r>
              <a:rPr lang="en-US" smtClean="0"/>
              <a:t>is c.</a:t>
            </a:r>
            <a:endParaRPr lang="en-US" dirty="0"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c.</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9"/>
          <p:cNvSpPr>
            <a:spLocks noGrp="1" noChangeArrowheads="1"/>
          </p:cNvSpPr>
          <p:nvPr>
            <p:ph type="sldNum" sz="quarter" idx="5"/>
          </p:nvPr>
        </p:nvSpPr>
        <p:spPr>
          <a:noFill/>
        </p:spPr>
        <p:txBody>
          <a:bodyPr/>
          <a:lstStyle/>
          <a:p>
            <a:pPr defTabSz="914400"/>
            <a:r>
              <a:rPr lang="en-US" dirty="0" smtClean="0"/>
              <a:t>2-</a:t>
            </a:r>
            <a:fld id="{9591EEA1-5A20-453C-AFDF-392DFE1A568E}" type="slidenum">
              <a:rPr lang="en-US" smtClean="0"/>
              <a:pPr defTabSz="914400"/>
              <a:t>5</a:t>
            </a:fld>
            <a:endParaRPr lang="en-US" dirty="0" smtClean="0"/>
          </a:p>
        </p:txBody>
      </p:sp>
      <p:sp>
        <p:nvSpPr>
          <p:cNvPr id="27650" name="Rectangle 7"/>
          <p:cNvSpPr>
            <a:spLocks noGrp="1" noRot="1" noChangeAspect="1" noChangeArrowheads="1" noTextEdit="1"/>
          </p:cNvSpPr>
          <p:nvPr>
            <p:ph type="sldImg"/>
          </p:nvPr>
        </p:nvSpPr>
        <p:spPr>
          <a:xfrm>
            <a:off x="838200" y="533400"/>
            <a:ext cx="5680075" cy="4260850"/>
          </a:xfrm>
          <a:ln w="6350"/>
        </p:spPr>
      </p:sp>
      <p:sp>
        <p:nvSpPr>
          <p:cNvPr id="8" name="Notes Placeholder 7"/>
          <p:cNvSpPr>
            <a:spLocks noGrp="1"/>
          </p:cNvSpPr>
          <p:nvPr>
            <p:ph type="body" idx="1"/>
          </p:nvPr>
        </p:nvSpPr>
        <p:spPr/>
        <p:txBody>
          <a:bodyPr wrap="square" numCol="1" anchor="t" anchorCtr="0" compatLnSpc="1">
            <a:prstTxWarp prst="textNoShape">
              <a:avLst/>
            </a:prstTxWarp>
            <a:noAutofit/>
          </a:bodyPr>
          <a:lstStyle/>
          <a:p>
            <a:pPr defTabSz="914400">
              <a:tabLst>
                <a:tab pos="457200" algn="l"/>
              </a:tabLst>
            </a:pPr>
            <a:r>
              <a:rPr lang="en-US" sz="1600" dirty="0" smtClean="0"/>
              <a:t>You must install the </a:t>
            </a:r>
            <a:r>
              <a:rPr lang="en-US" sz="1600" dirty="0" err="1" smtClean="0"/>
              <a:t>LabVIEW</a:t>
            </a:r>
            <a:r>
              <a:rPr lang="en-US" sz="1600" dirty="0" smtClean="0"/>
              <a:t> Real-Time Module on the host computer before you can begin developing real-time applications. Use the host computer to develop applications and then download them across the network to the RT Series target system.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9"/>
          <p:cNvSpPr>
            <a:spLocks noGrp="1" noChangeArrowheads="1"/>
          </p:cNvSpPr>
          <p:nvPr>
            <p:ph type="sldNum" sz="quarter" idx="5"/>
          </p:nvPr>
        </p:nvSpPr>
        <p:spPr>
          <a:noFill/>
        </p:spPr>
        <p:txBody>
          <a:bodyPr/>
          <a:lstStyle/>
          <a:p>
            <a:pPr defTabSz="914400"/>
            <a:r>
              <a:rPr lang="en-US" dirty="0" smtClean="0"/>
              <a:t>2-</a:t>
            </a:r>
            <a:fld id="{9591EEA1-5A20-453C-AFDF-392DFE1A568E}" type="slidenum">
              <a:rPr lang="en-US" smtClean="0"/>
              <a:pPr defTabSz="914400"/>
              <a:t>6</a:t>
            </a:fld>
            <a:endParaRPr lang="en-US" dirty="0" smtClean="0"/>
          </a:p>
        </p:txBody>
      </p:sp>
      <p:sp>
        <p:nvSpPr>
          <p:cNvPr id="27650" name="Rectangle 7"/>
          <p:cNvSpPr>
            <a:spLocks noGrp="1" noRot="1" noChangeAspect="1" noChangeArrowheads="1" noTextEdit="1"/>
          </p:cNvSpPr>
          <p:nvPr>
            <p:ph type="sldImg"/>
          </p:nvPr>
        </p:nvSpPr>
        <p:spPr>
          <a:xfrm>
            <a:off x="838200" y="533400"/>
            <a:ext cx="5680075" cy="4260850"/>
          </a:xfrm>
          <a:ln w="6350"/>
        </p:spPr>
      </p:sp>
      <p:sp>
        <p:nvSpPr>
          <p:cNvPr id="8" name="Notes Placeholder 7"/>
          <p:cNvSpPr>
            <a:spLocks noGrp="1"/>
          </p:cNvSpPr>
          <p:nvPr>
            <p:ph type="body" idx="1"/>
          </p:nvPr>
        </p:nvSpPr>
        <p:spPr/>
        <p:txBody>
          <a:bodyPr wrap="square" numCol="1" anchor="t" anchorCtr="0" compatLnSpc="1">
            <a:prstTxWarp prst="textNoShape">
              <a:avLst/>
            </a:prstTxWarp>
            <a:noAutofit/>
          </a:bodyPr>
          <a:lstStyle/>
          <a:p>
            <a:pPr marL="217488" indent="-217488" defTabSz="914400">
              <a:tabLst>
                <a:tab pos="457200" algn="l"/>
              </a:tabLst>
            </a:pPr>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DAD3EC6A-D49D-49FE-846A-49D80ECEBB3E}" type="slidenum">
              <a:rPr lang="en-US"/>
              <a:pPr/>
              <a:t>7</a:t>
            </a:fld>
            <a:endParaRPr lang="en-US"/>
          </a:p>
        </p:txBody>
      </p:sp>
      <p:sp>
        <p:nvSpPr>
          <p:cNvPr id="35843" name="Rectangle 2"/>
          <p:cNvSpPr>
            <a:spLocks noGrp="1" noRot="1" noChangeAspect="1" noChangeArrowheads="1" noTextEdit="1"/>
          </p:cNvSpPr>
          <p:nvPr>
            <p:ph type="sldImg"/>
          </p:nvPr>
        </p:nvSpPr>
        <p:spPr>
          <a:xfrm>
            <a:off x="906463" y="471488"/>
            <a:ext cx="5349875" cy="4013200"/>
          </a:xfrm>
        </p:spPr>
      </p:sp>
      <p:sp>
        <p:nvSpPr>
          <p:cNvPr id="35844" name="Rectangle 3"/>
          <p:cNvSpPr>
            <a:spLocks noGrp="1" noChangeArrowheads="1"/>
          </p:cNvSpPr>
          <p:nvPr>
            <p:ph type="body" idx="1"/>
          </p:nvPr>
        </p:nvSpPr>
        <p:spPr>
          <a:xfrm>
            <a:off x="732183" y="4731290"/>
            <a:ext cx="5850835" cy="4318724"/>
          </a:xfrm>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E0DD509A-E1FA-4D4D-BCFA-81653DCFD081}" type="slidenum">
              <a:rPr lang="en-US"/>
              <a:pPr/>
              <a:t>8</a:t>
            </a:fld>
            <a:endParaRPr lang="en-US"/>
          </a:p>
        </p:txBody>
      </p:sp>
      <p:sp>
        <p:nvSpPr>
          <p:cNvPr id="34819" name="Rectangle 2"/>
          <p:cNvSpPr>
            <a:spLocks noGrp="1" noRot="1" noChangeAspect="1" noChangeArrowheads="1" noTextEdit="1"/>
          </p:cNvSpPr>
          <p:nvPr>
            <p:ph type="sldImg"/>
          </p:nvPr>
        </p:nvSpPr>
        <p:spPr>
          <a:xfrm>
            <a:off x="906463" y="471488"/>
            <a:ext cx="5349875" cy="4013200"/>
          </a:xfrm>
        </p:spPr>
      </p:sp>
      <p:sp>
        <p:nvSpPr>
          <p:cNvPr id="34820" name="Rectangle 3"/>
          <p:cNvSpPr>
            <a:spLocks noGrp="1" noChangeArrowheads="1"/>
          </p:cNvSpPr>
          <p:nvPr>
            <p:ph type="body" idx="1"/>
          </p:nvPr>
        </p:nvSpPr>
        <p:spPr>
          <a:xfrm>
            <a:off x="732183" y="4731290"/>
            <a:ext cx="5850835" cy="4318724"/>
          </a:xfrm>
          <a:noFill/>
          <a:ln/>
        </p:spPr>
        <p:txBody>
          <a:bodyPr/>
          <a:lstStyle/>
          <a:p>
            <a:pPr eaLnBrk="1" hangingPunct="1"/>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9"/>
          <p:cNvSpPr>
            <a:spLocks noGrp="1" noChangeArrowheads="1"/>
          </p:cNvSpPr>
          <p:nvPr>
            <p:ph type="sldNum" sz="quarter" idx="5"/>
          </p:nvPr>
        </p:nvSpPr>
        <p:spPr>
          <a:noFill/>
        </p:spPr>
        <p:txBody>
          <a:bodyPr/>
          <a:lstStyle/>
          <a:p>
            <a:pPr defTabSz="914400"/>
            <a:r>
              <a:rPr lang="en-US" dirty="0" smtClean="0"/>
              <a:t>2-</a:t>
            </a:r>
            <a:fld id="{73DC3A5C-AC35-4765-97B8-5FD1B3C250FC}" type="slidenum">
              <a:rPr lang="en-US" smtClean="0"/>
              <a:pPr defTabSz="914400"/>
              <a:t>9</a:t>
            </a:fld>
            <a:endParaRPr lang="en-US" dirty="0" smtClean="0"/>
          </a:p>
        </p:txBody>
      </p:sp>
      <p:sp>
        <p:nvSpPr>
          <p:cNvPr id="33794" name="Slide Image Placeholder 10"/>
          <p:cNvSpPr>
            <a:spLocks noGrp="1" noRot="1" noChangeAspect="1"/>
          </p:cNvSpPr>
          <p:nvPr>
            <p:ph type="sldImg"/>
          </p:nvPr>
        </p:nvSpPr>
        <p:spPr>
          <a:ln w="6350"/>
        </p:spPr>
      </p:sp>
      <p:sp>
        <p:nvSpPr>
          <p:cNvPr id="12" name="Notes Placeholder 11"/>
          <p:cNvSpPr>
            <a:spLocks noGrp="1"/>
          </p:cNvSpPr>
          <p:nvPr>
            <p:ph type="body" idx="1"/>
          </p:nvPr>
        </p:nvSpPr>
        <p:spPr/>
        <p:txBody>
          <a:bodyPr wrap="square" numCol="1" anchor="t" anchorCtr="0" compatLnSpc="1">
            <a:prstTxWarp prst="textNoShape">
              <a:avLst/>
            </a:prstTxWarp>
          </a:bodyPr>
          <a:lstStyle/>
          <a:p>
            <a:pPr defTabSz="914400">
              <a:tabLst>
                <a:tab pos="457200" algn="l"/>
              </a:tabLst>
            </a:pPr>
            <a:r>
              <a:rPr lang="en-US" sz="1200" b="1" dirty="0" smtClean="0">
                <a:latin typeface="Arial Narrow" pitchFamily="34" charset="0"/>
              </a:rPr>
              <a:t>Configuring RT Series Networked Devices</a:t>
            </a:r>
          </a:p>
          <a:p>
            <a:pPr defTabSz="914400">
              <a:tabLst>
                <a:tab pos="457200" algn="l"/>
              </a:tabLst>
            </a:pPr>
            <a:r>
              <a:rPr lang="en-US" dirty="0" smtClean="0"/>
              <a:t>If you have an RT Series controller with the RT Engine pre-installed (cFP-2</a:t>
            </a:r>
            <a:r>
              <a:rPr lang="en-US" i="1" dirty="0" smtClean="0"/>
              <a:t>xxx</a:t>
            </a:r>
            <a:r>
              <a:rPr lang="en-US" dirty="0" smtClean="0"/>
              <a:t>, PXI-814</a:t>
            </a:r>
            <a:r>
              <a:rPr lang="en-US" i="1" dirty="0" smtClean="0"/>
              <a:t>x</a:t>
            </a:r>
            <a:r>
              <a:rPr lang="en-US" dirty="0" smtClean="0"/>
              <a:t> RT, </a:t>
            </a:r>
            <a:br>
              <a:rPr lang="en-US" dirty="0" smtClean="0"/>
            </a:br>
            <a:r>
              <a:rPr lang="en-US" dirty="0" smtClean="0"/>
              <a:t>PXI-8156B RT, and PXI-817</a:t>
            </a:r>
            <a:r>
              <a:rPr lang="en-US" i="1" dirty="0" smtClean="0"/>
              <a:t>x</a:t>
            </a:r>
            <a:r>
              <a:rPr lang="en-US" dirty="0" smtClean="0"/>
              <a:t> RT), continue with the following configuration instructions. If you have an RT-compatible controller with Windows pre-installed, you must reboot your controller into RT mode before completing the following instructions.</a:t>
            </a:r>
          </a:p>
          <a:p>
            <a:pPr defTabSz="914400">
              <a:tabLst>
                <a:tab pos="457200" algn="l"/>
              </a:tabLst>
            </a:pPr>
            <a:r>
              <a:rPr lang="en-US" dirty="0" smtClean="0"/>
              <a:t>To configure an RT Series networked device, complete the following steps: </a:t>
            </a:r>
          </a:p>
          <a:p>
            <a:pPr marL="228600" lvl="2" indent="-228600" defTabSz="914400">
              <a:buFont typeface="Calibri" pitchFamily="34" charset="0"/>
              <a:buAutoNum type="arabicPeriod"/>
              <a:tabLst>
                <a:tab pos="457200" algn="l"/>
              </a:tabLst>
            </a:pPr>
            <a:r>
              <a:rPr lang="en-US" dirty="0" smtClean="0"/>
              <a:t>Connect the cFP controller and/or the RT Series PXI controller to the network and power on the module/controller.</a:t>
            </a:r>
          </a:p>
          <a:p>
            <a:pPr marL="228600" lvl="2" indent="-228600" defTabSz="914400">
              <a:buFont typeface="Calibri" pitchFamily="34" charset="0"/>
              <a:buAutoNum type="arabicPeriod"/>
              <a:tabLst>
                <a:tab pos="457200" algn="l"/>
              </a:tabLst>
            </a:pPr>
            <a:r>
              <a:rPr lang="en-US" dirty="0" smtClean="0"/>
              <a:t>Double-click the </a:t>
            </a:r>
            <a:r>
              <a:rPr lang="en-US" b="1" dirty="0" smtClean="0"/>
              <a:t>MAX</a:t>
            </a:r>
            <a:r>
              <a:rPr lang="en-US" dirty="0" smtClean="0"/>
              <a:t> icon on the desktop of the host computer.</a:t>
            </a:r>
          </a:p>
          <a:p>
            <a:pPr marL="228600" lvl="2" indent="-228600" defTabSz="914400">
              <a:buFont typeface="Calibri" pitchFamily="34" charset="0"/>
              <a:buAutoNum type="arabicPeriod"/>
              <a:tabLst>
                <a:tab pos="457200" algn="l"/>
              </a:tabLst>
            </a:pPr>
            <a:r>
              <a:rPr lang="en-US" dirty="0" smtClean="0"/>
              <a:t>Expand </a:t>
            </a:r>
            <a:r>
              <a:rPr lang="en-US" b="1" dirty="0" smtClean="0"/>
              <a:t>Remote Systems</a:t>
            </a:r>
            <a:r>
              <a:rPr lang="en-US" dirty="0" smtClean="0"/>
              <a:t> in the left pane of MAX. The system appears under </a:t>
            </a:r>
            <a:r>
              <a:rPr lang="en-US" b="1" dirty="0" smtClean="0"/>
              <a:t>Remote Systems</a:t>
            </a:r>
            <a:r>
              <a:rPr lang="en-US" dirty="0" smtClean="0"/>
              <a:t> with its serial number as its default name. In the figure above, the cFP system has been configured and the PXI system needs to be configured.</a:t>
            </a:r>
          </a:p>
          <a:p>
            <a:pPr marL="228600" lvl="2" indent="-228600" defTabSz="914400">
              <a:buFont typeface="Calibri" pitchFamily="34" charset="0"/>
              <a:buAutoNum type="arabicPeriod"/>
              <a:tabLst>
                <a:tab pos="457200" algn="l"/>
              </a:tabLst>
            </a:pPr>
            <a:r>
              <a:rPr lang="en-US" dirty="0" smtClean="0"/>
              <a:t>Select the system in MAX and click the </a:t>
            </a:r>
            <a:r>
              <a:rPr lang="en-US" b="1" dirty="0" smtClean="0"/>
              <a:t>Network Settings</a:t>
            </a:r>
            <a:r>
              <a:rPr lang="en-US" dirty="0" smtClean="0"/>
              <a:t> tab in the right pane. Enter the appropriate network settings. You can select </a:t>
            </a:r>
            <a:r>
              <a:rPr lang="en-US" b="1" dirty="0" smtClean="0"/>
              <a:t>Obtain an IP Address Automatically (DHCP)</a:t>
            </a:r>
            <a:r>
              <a:rPr lang="en-US" dirty="0" smtClean="0"/>
              <a:t> </a:t>
            </a:r>
            <a:br>
              <a:rPr lang="en-US" dirty="0" smtClean="0"/>
            </a:br>
            <a:r>
              <a:rPr lang="en-US" dirty="0" smtClean="0"/>
              <a:t>if you are unsure of the correct network settings. Contact your system administrator if you need more help.</a:t>
            </a:r>
          </a:p>
          <a:p>
            <a:pPr marL="228600" lvl="2" indent="-228600" defTabSz="914400">
              <a:buFont typeface="Calibri" pitchFamily="34" charset="0"/>
              <a:buAutoNum type="arabicPeriod"/>
              <a:tabLst>
                <a:tab pos="457200" algn="l"/>
              </a:tabLst>
            </a:pPr>
            <a:r>
              <a:rPr lang="en-US" dirty="0" smtClean="0"/>
              <a:t>Click </a:t>
            </a:r>
            <a:r>
              <a:rPr lang="en-US" b="1" dirty="0" smtClean="0"/>
              <a:t>Apply</a:t>
            </a:r>
            <a:r>
              <a:rPr lang="en-US" dirty="0" smtClean="0"/>
              <a:t>.</a:t>
            </a:r>
          </a:p>
          <a:p>
            <a:pPr marL="228600" lvl="2" indent="-228600" defTabSz="914400">
              <a:buFont typeface="Calibri" pitchFamily="34" charset="0"/>
              <a:buAutoNum type="arabicPeriod"/>
              <a:tabLst>
                <a:tab pos="457200" algn="l"/>
              </a:tabLst>
            </a:pPr>
            <a:r>
              <a:rPr lang="en-US" dirty="0" smtClean="0"/>
              <a:t>Click </a:t>
            </a:r>
            <a:r>
              <a:rPr lang="en-US" b="1" dirty="0" smtClean="0"/>
              <a:t>Yes</a:t>
            </a:r>
            <a:r>
              <a:rPr lang="en-US" dirty="0" smtClean="0"/>
              <a:t> to reboot.</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www.ni.com/" TargetMode="External"/><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2007 Title Slide">
    <p:spTree>
      <p:nvGrpSpPr>
        <p:cNvPr id="1" name=""/>
        <p:cNvGrpSpPr/>
        <p:nvPr/>
      </p:nvGrpSpPr>
      <p:grpSpPr>
        <a:xfrm>
          <a:off x="0" y="0"/>
          <a:ext cx="0" cy="0"/>
          <a:chOff x="0" y="0"/>
          <a:chExt cx="0" cy="0"/>
        </a:xfrm>
      </p:grpSpPr>
      <p:pic>
        <p:nvPicPr>
          <p:cNvPr id="4" name="Picture 14" descr="7784_static"/>
          <p:cNvPicPr>
            <a:picLocks noChangeAspect="1" noChangeArrowheads="1"/>
          </p:cNvPicPr>
          <p:nvPr/>
        </p:nvPicPr>
        <p:blipFill>
          <a:blip r:embed="rId2"/>
          <a:srcRect l="1610"/>
          <a:stretch>
            <a:fillRect/>
          </a:stretch>
        </p:blipFill>
        <p:spPr bwMode="auto">
          <a:xfrm>
            <a:off x="0" y="381000"/>
            <a:ext cx="9144000" cy="6483350"/>
          </a:xfrm>
          <a:prstGeom prst="rect">
            <a:avLst/>
          </a:prstGeom>
          <a:noFill/>
          <a:ln w="9525">
            <a:noFill/>
            <a:miter lim="800000"/>
            <a:headEnd/>
            <a:tailEnd/>
          </a:ln>
        </p:spPr>
      </p:pic>
      <p:sp>
        <p:nvSpPr>
          <p:cNvPr id="5" name="Rectangle 7">
            <a:hlinkClick r:id="rId3"/>
          </p:cNvPr>
          <p:cNvSpPr>
            <a:spLocks noChangeArrowheads="1"/>
          </p:cNvSpPr>
          <p:nvPr/>
        </p:nvSpPr>
        <p:spPr bwMode="auto">
          <a:xfrm>
            <a:off x="914400" y="6103938"/>
            <a:ext cx="914400" cy="457200"/>
          </a:xfrm>
          <a:prstGeom prst="rect">
            <a:avLst/>
          </a:prstGeom>
          <a:noFill/>
          <a:ln w="9525">
            <a:noFill/>
            <a:miter lim="800000"/>
            <a:headEnd type="none" w="sm" len="sm"/>
            <a:tailEnd type="none" w="sm" len="sm"/>
          </a:ln>
          <a:effectLst/>
        </p:spPr>
        <p:txBody>
          <a:bodyPr wrap="none" anchor="ctr"/>
          <a:lstStyle/>
          <a:p>
            <a:pPr algn="ctr" eaLnBrk="0" hangingPunct="0">
              <a:defRPr/>
            </a:pPr>
            <a:endParaRPr lang="en-US" dirty="0"/>
          </a:p>
        </p:txBody>
      </p:sp>
      <p:sp>
        <p:nvSpPr>
          <p:cNvPr id="6" name="Text Box 13"/>
          <p:cNvSpPr txBox="1">
            <a:spLocks noChangeArrowheads="1"/>
          </p:cNvSpPr>
          <p:nvPr/>
        </p:nvSpPr>
        <p:spPr bwMode="auto">
          <a:xfrm>
            <a:off x="5029200" y="5410200"/>
            <a:ext cx="3886200" cy="1187450"/>
          </a:xfrm>
          <a:prstGeom prst="rect">
            <a:avLst/>
          </a:prstGeom>
          <a:noFill/>
          <a:ln w="9525" algn="ctr">
            <a:noFill/>
            <a:miter lim="800000"/>
            <a:headEnd type="none" w="sm" len="sm"/>
            <a:tailEnd type="none" w="sm" len="sm"/>
          </a:ln>
          <a:effectLst/>
        </p:spPr>
        <p:txBody>
          <a:bodyPr>
            <a:spAutoFit/>
            <a:flatTx/>
          </a:bodyPr>
          <a:lstStyle/>
          <a:p>
            <a:pPr algn="ctr" eaLnBrk="0" hangingPunct="0">
              <a:defRPr/>
            </a:pPr>
            <a:r>
              <a:rPr lang="en-US" altLang="ja-JP" b="0" dirty="0">
                <a:solidFill>
                  <a:schemeClr val="tx1"/>
                </a:solidFill>
                <a:ea typeface="ＭＳ Ｐゴシック" charset="-128"/>
              </a:rPr>
              <a:t>11500 North Mopac Expressway</a:t>
            </a:r>
          </a:p>
          <a:p>
            <a:pPr algn="ctr" eaLnBrk="0" hangingPunct="0">
              <a:defRPr/>
            </a:pPr>
            <a:r>
              <a:rPr lang="en-US" altLang="ja-JP" b="0" dirty="0">
                <a:solidFill>
                  <a:schemeClr val="tx1"/>
                </a:solidFill>
                <a:ea typeface="ＭＳ Ｐゴシック" charset="-128"/>
              </a:rPr>
              <a:t>Austin, Texas 78759</a:t>
            </a:r>
          </a:p>
          <a:p>
            <a:pPr algn="ctr" eaLnBrk="0" hangingPunct="0">
              <a:defRPr/>
            </a:pPr>
            <a:r>
              <a:rPr lang="en-US" altLang="ja-JP" b="0" dirty="0">
                <a:solidFill>
                  <a:schemeClr val="tx1"/>
                </a:solidFill>
                <a:ea typeface="ＭＳ Ｐゴシック" charset="-128"/>
              </a:rPr>
              <a:t>ni.com/training</a:t>
            </a:r>
            <a:endParaRPr lang="en-US" b="0" dirty="0">
              <a:solidFill>
                <a:schemeClr val="tx1"/>
              </a:solidFill>
            </a:endParaRPr>
          </a:p>
        </p:txBody>
      </p:sp>
      <p:sp>
        <p:nvSpPr>
          <p:cNvPr id="5125" name="Rectangle 5"/>
          <p:cNvSpPr>
            <a:spLocks noGrp="1" noChangeArrowheads="1"/>
          </p:cNvSpPr>
          <p:nvPr>
            <p:ph type="ctrTitle"/>
          </p:nvPr>
        </p:nvSpPr>
        <p:spPr>
          <a:xfrm>
            <a:off x="2438400" y="228600"/>
            <a:ext cx="6400800" cy="1143000"/>
          </a:xfrm>
        </p:spPr>
        <p:txBody>
          <a:bodyPr/>
          <a:lstStyle>
            <a:lvl1pPr algn="r">
              <a:defRPr sz="3800">
                <a:solidFill>
                  <a:schemeClr val="hlink"/>
                </a:solidFill>
              </a:defRPr>
            </a:lvl1pPr>
          </a:lstStyle>
          <a:p>
            <a:r>
              <a:rPr lang="en-US" altLang="ja-JP" smtClean="0"/>
              <a:t>Click to edit Master title style</a:t>
            </a:r>
            <a:endParaRPr lang="en-US" altLang="ja-JP"/>
          </a:p>
        </p:txBody>
      </p:sp>
      <p:sp>
        <p:nvSpPr>
          <p:cNvPr id="5126" name="Rectangle 6"/>
          <p:cNvSpPr>
            <a:spLocks noGrp="1" noChangeArrowheads="1"/>
          </p:cNvSpPr>
          <p:nvPr>
            <p:ph type="subTitle" idx="1"/>
          </p:nvPr>
        </p:nvSpPr>
        <p:spPr>
          <a:xfrm>
            <a:off x="381000" y="1828800"/>
            <a:ext cx="8458200" cy="1524000"/>
          </a:xfrm>
        </p:spPr>
        <p:txBody>
          <a:bodyPr/>
          <a:lstStyle>
            <a:lvl1pPr algn="ctr">
              <a:defRPr sz="2400"/>
            </a:lvl1pPr>
          </a:lstStyle>
          <a:p>
            <a:r>
              <a:rPr lang="en-US" altLang="ja-JP" smtClean="0"/>
              <a:t>Click to edit Master subtitle style</a:t>
            </a:r>
            <a:endParaRPr lang="en-US" altLang="ja-JP"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2007 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2007 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1300" y="304800"/>
            <a:ext cx="2019300" cy="54959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304800"/>
            <a:ext cx="5905500" cy="54959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2007 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990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514475"/>
            <a:ext cx="3962400" cy="4286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514475"/>
            <a:ext cx="3962400" cy="4286250"/>
          </a:xfrm>
        </p:spPr>
        <p:txBody>
          <a:bodyPr/>
          <a:lstStyle/>
          <a:p>
            <a:pPr lvl="0"/>
            <a:r>
              <a:rPr lang="en-US" noProof="0" dirty="0" smtClean="0"/>
              <a:t>Click icon to add clip art</a:t>
            </a:r>
            <a:endParaRPr lang="en-US" noProof="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007 Offset Two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514475"/>
            <a:ext cx="3429000" cy="4286250"/>
          </a:xfrm>
        </p:spPr>
        <p:txBody>
          <a:bodyPr/>
          <a:lstStyle>
            <a:lvl1pPr>
              <a:defRPr sz="28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038600" y="1514475"/>
            <a:ext cx="4572000" cy="4286250"/>
          </a:xfrm>
        </p:spPr>
        <p:txBody>
          <a:bodyPr/>
          <a:lstStyle>
            <a:lvl1pPr>
              <a:defRPr sz="28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5344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1295400"/>
            <a:ext cx="4191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295400"/>
            <a:ext cx="4191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5344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1295400"/>
            <a:ext cx="85344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81000" y="3505200"/>
            <a:ext cx="85344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57200" y="3429000"/>
            <a:ext cx="82296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2007 Lesson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3429000"/>
            <a:ext cx="4038600" cy="2620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3429000"/>
            <a:ext cx="4038600" cy="2620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2007 Exercis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2007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2007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007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514475"/>
            <a:ext cx="3962400" cy="4286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514475"/>
            <a:ext cx="3962400" cy="4286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2007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2007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007 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2007 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2007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5" Type="http://schemas.openxmlformats.org/officeDocument/2006/relationships/image" Target="../media/image1.png"/><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design01"/>
          <p:cNvPicPr>
            <a:picLocks noChangeAspect="1" noChangeArrowheads="1"/>
          </p:cNvPicPr>
          <p:nvPr/>
        </p:nvPicPr>
        <p:blipFill>
          <a:blip r:embed="rId17"/>
          <a:srcRect r="64240" b="87874"/>
          <a:stretch>
            <a:fillRect/>
          </a:stretch>
        </p:blipFill>
        <p:spPr bwMode="auto">
          <a:xfrm>
            <a:off x="3687763" y="6048375"/>
            <a:ext cx="3181350" cy="809625"/>
          </a:xfrm>
          <a:prstGeom prst="rect">
            <a:avLst/>
          </a:prstGeom>
          <a:noFill/>
          <a:ln w="9525">
            <a:noFill/>
            <a:miter lim="800000"/>
            <a:headEnd/>
            <a:tailEnd/>
          </a:ln>
        </p:spPr>
      </p:pic>
      <p:sp>
        <p:nvSpPr>
          <p:cNvPr id="1027" name="Rectangle 3"/>
          <p:cNvSpPr>
            <a:spLocks noGrp="1" noChangeArrowheads="1"/>
          </p:cNvSpPr>
          <p:nvPr>
            <p:ph type="title"/>
          </p:nvPr>
        </p:nvSpPr>
        <p:spPr bwMode="auto">
          <a:xfrm>
            <a:off x="533400" y="304800"/>
            <a:ext cx="80772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ja-JP" smtClean="0"/>
              <a:t>Click to edit Master title style</a:t>
            </a:r>
          </a:p>
        </p:txBody>
      </p:sp>
      <p:sp>
        <p:nvSpPr>
          <p:cNvPr id="1028" name="Rectangle 4"/>
          <p:cNvSpPr>
            <a:spLocks noGrp="1" noChangeArrowheads="1"/>
          </p:cNvSpPr>
          <p:nvPr>
            <p:ph type="body" idx="1"/>
          </p:nvPr>
        </p:nvSpPr>
        <p:spPr bwMode="auto">
          <a:xfrm>
            <a:off x="533400" y="1514475"/>
            <a:ext cx="8077200" cy="428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p>
        </p:txBody>
      </p:sp>
      <p:sp>
        <p:nvSpPr>
          <p:cNvPr id="4106" name="Text Box 10"/>
          <p:cNvSpPr txBox="1">
            <a:spLocks noChangeArrowheads="1"/>
          </p:cNvSpPr>
          <p:nvPr/>
        </p:nvSpPr>
        <p:spPr bwMode="auto">
          <a:xfrm>
            <a:off x="7086600" y="6232525"/>
            <a:ext cx="2057400" cy="396875"/>
          </a:xfrm>
          <a:prstGeom prst="rect">
            <a:avLst/>
          </a:prstGeom>
          <a:noFill/>
          <a:ln w="9525" algn="ctr">
            <a:noFill/>
            <a:miter lim="800000"/>
            <a:headEnd type="none" w="sm" len="sm"/>
            <a:tailEnd type="none" w="sm" len="sm"/>
          </a:ln>
          <a:effectLst/>
        </p:spPr>
        <p:txBody>
          <a:bodyPr>
            <a:spAutoFit/>
            <a:flatTx/>
          </a:bodyPr>
          <a:lstStyle/>
          <a:p>
            <a:pPr algn="ctr" eaLnBrk="0" hangingPunct="0">
              <a:spcBef>
                <a:spcPct val="50000"/>
              </a:spcBef>
              <a:defRPr/>
            </a:pPr>
            <a:r>
              <a:rPr lang="en-US" sz="2000" dirty="0">
                <a:solidFill>
                  <a:schemeClr val="hlink"/>
                </a:solidFill>
              </a:rPr>
              <a:t>ni.com/training</a:t>
            </a:r>
          </a:p>
        </p:txBody>
      </p:sp>
      <p:sp>
        <p:nvSpPr>
          <p:cNvPr id="6" name="Slide Number Placeholder 5"/>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eaLnBrk="0" hangingPunct="0">
              <a:defRPr sz="1200" smtClean="0">
                <a:solidFill>
                  <a:schemeClr val="bg1"/>
                </a:solidFill>
              </a:defRPr>
            </a:lvl1pPr>
          </a:lstStyle>
          <a:p>
            <a:pPr>
              <a:defRPr/>
            </a:pPr>
            <a:fld id="{8F872B58-3F11-477A-8171-406E3A562C1E}"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Lst>
  <p:txStyles>
    <p:titleStyle>
      <a:lvl1pPr algn="l" rtl="0" fontAlgn="base">
        <a:spcBef>
          <a:spcPct val="0"/>
        </a:spcBef>
        <a:spcAft>
          <a:spcPct val="0"/>
        </a:spcAft>
        <a:defRPr sz="3600" b="1">
          <a:solidFill>
            <a:schemeClr val="tx1"/>
          </a:solidFill>
          <a:latin typeface="+mj-lt"/>
          <a:ea typeface="+mj-ea"/>
          <a:cs typeface="+mj-cs"/>
        </a:defRPr>
      </a:lvl1pPr>
      <a:lvl2pPr algn="l" rtl="0" fontAlgn="base">
        <a:spcBef>
          <a:spcPct val="0"/>
        </a:spcBef>
        <a:spcAft>
          <a:spcPct val="0"/>
        </a:spcAft>
        <a:defRPr sz="3600" b="1">
          <a:solidFill>
            <a:schemeClr val="tx1"/>
          </a:solidFill>
          <a:latin typeface="Arial Narrow" pitchFamily="34" charset="0"/>
        </a:defRPr>
      </a:lvl2pPr>
      <a:lvl3pPr algn="l" rtl="0" fontAlgn="base">
        <a:spcBef>
          <a:spcPct val="0"/>
        </a:spcBef>
        <a:spcAft>
          <a:spcPct val="0"/>
        </a:spcAft>
        <a:defRPr sz="3600" b="1">
          <a:solidFill>
            <a:schemeClr val="tx1"/>
          </a:solidFill>
          <a:latin typeface="Arial Narrow" pitchFamily="34" charset="0"/>
        </a:defRPr>
      </a:lvl3pPr>
      <a:lvl4pPr algn="l" rtl="0" fontAlgn="base">
        <a:spcBef>
          <a:spcPct val="0"/>
        </a:spcBef>
        <a:spcAft>
          <a:spcPct val="0"/>
        </a:spcAft>
        <a:defRPr sz="3600" b="1">
          <a:solidFill>
            <a:schemeClr val="tx1"/>
          </a:solidFill>
          <a:latin typeface="Arial Narrow" pitchFamily="34" charset="0"/>
        </a:defRPr>
      </a:lvl4pPr>
      <a:lvl5pPr algn="l" rtl="0" fontAlgn="base">
        <a:spcBef>
          <a:spcPct val="0"/>
        </a:spcBef>
        <a:spcAft>
          <a:spcPct val="0"/>
        </a:spcAft>
        <a:defRPr sz="3600" b="1">
          <a:solidFill>
            <a:schemeClr val="tx1"/>
          </a:solidFill>
          <a:latin typeface="Arial Narrow" pitchFamily="34" charset="0"/>
        </a:defRPr>
      </a:lvl5pPr>
      <a:lvl6pPr marL="457200" algn="l" rtl="0" eaLnBrk="1" fontAlgn="base" hangingPunct="1">
        <a:spcBef>
          <a:spcPct val="0"/>
        </a:spcBef>
        <a:spcAft>
          <a:spcPct val="0"/>
        </a:spcAft>
        <a:defRPr sz="3600" b="1">
          <a:solidFill>
            <a:schemeClr val="tx1"/>
          </a:solidFill>
          <a:latin typeface="Arial Narrow" pitchFamily="34" charset="0"/>
        </a:defRPr>
      </a:lvl6pPr>
      <a:lvl7pPr marL="914400" algn="l" rtl="0" eaLnBrk="1" fontAlgn="base" hangingPunct="1">
        <a:spcBef>
          <a:spcPct val="0"/>
        </a:spcBef>
        <a:spcAft>
          <a:spcPct val="0"/>
        </a:spcAft>
        <a:defRPr sz="3600" b="1">
          <a:solidFill>
            <a:schemeClr val="tx1"/>
          </a:solidFill>
          <a:latin typeface="Arial Narrow" pitchFamily="34" charset="0"/>
        </a:defRPr>
      </a:lvl7pPr>
      <a:lvl8pPr marL="1371600" algn="l" rtl="0" eaLnBrk="1" fontAlgn="base" hangingPunct="1">
        <a:spcBef>
          <a:spcPct val="0"/>
        </a:spcBef>
        <a:spcAft>
          <a:spcPct val="0"/>
        </a:spcAft>
        <a:defRPr sz="3600" b="1">
          <a:solidFill>
            <a:schemeClr val="tx1"/>
          </a:solidFill>
          <a:latin typeface="Arial Narrow" pitchFamily="34" charset="0"/>
        </a:defRPr>
      </a:lvl8pPr>
      <a:lvl9pPr marL="1828800"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fontAlgn="base">
        <a:spcBef>
          <a:spcPct val="20000"/>
        </a:spcBef>
        <a:spcAft>
          <a:spcPct val="0"/>
        </a:spcAft>
        <a:buChar char="•"/>
        <a:tabLst>
          <a:tab pos="1539875" algn="l"/>
        </a:tabLst>
        <a:defRPr sz="2800">
          <a:solidFill>
            <a:schemeClr val="tx1"/>
          </a:solidFill>
          <a:latin typeface="+mn-lt"/>
          <a:ea typeface="+mn-ea"/>
          <a:cs typeface="+mn-cs"/>
        </a:defRPr>
      </a:lvl1pPr>
      <a:lvl2pPr marL="225425" indent="-225425" algn="l" rtl="0" fontAlgn="base">
        <a:spcBef>
          <a:spcPct val="20000"/>
        </a:spcBef>
        <a:spcAft>
          <a:spcPct val="0"/>
        </a:spcAft>
        <a:buChar char="•"/>
        <a:tabLst>
          <a:tab pos="1539875" algn="l"/>
        </a:tabLst>
        <a:defRPr sz="2800">
          <a:solidFill>
            <a:schemeClr val="tx1"/>
          </a:solidFill>
          <a:latin typeface="+mn-lt"/>
        </a:defRPr>
      </a:lvl2pPr>
      <a:lvl3pPr marL="461963" indent="-236538" algn="l" rtl="0" fontAlgn="base">
        <a:spcBef>
          <a:spcPct val="20000"/>
        </a:spcBef>
        <a:spcAft>
          <a:spcPct val="0"/>
        </a:spcAft>
        <a:buFont typeface="Arial Narrow" pitchFamily="34" charset="0"/>
        <a:buChar char="−"/>
        <a:tabLst>
          <a:tab pos="1539875" algn="l"/>
        </a:tabLst>
        <a:defRPr sz="2600">
          <a:solidFill>
            <a:schemeClr val="tx1"/>
          </a:solidFill>
          <a:latin typeface="+mn-lt"/>
        </a:defRPr>
      </a:lvl3pPr>
      <a:lvl4pPr marL="688975" indent="-227013" algn="l" rtl="0" fontAlgn="base">
        <a:spcBef>
          <a:spcPct val="20000"/>
        </a:spcBef>
        <a:spcAft>
          <a:spcPct val="0"/>
        </a:spcAft>
        <a:buChar char="•"/>
        <a:tabLst>
          <a:tab pos="1539875" algn="l"/>
        </a:tabLst>
        <a:defRPr sz="2400">
          <a:solidFill>
            <a:schemeClr val="tx1"/>
          </a:solidFill>
          <a:latin typeface="+mn-lt"/>
        </a:defRPr>
      </a:lvl4pPr>
      <a:lvl5pPr marL="914400" indent="-225425" algn="l" rtl="0" fontAlgn="base">
        <a:spcBef>
          <a:spcPct val="20000"/>
        </a:spcBef>
        <a:spcAft>
          <a:spcPct val="0"/>
        </a:spcAft>
        <a:buChar char="»"/>
        <a:tabLst>
          <a:tab pos="1539875" algn="l"/>
        </a:tabLst>
        <a:defRPr sz="2400">
          <a:solidFill>
            <a:schemeClr val="tx1"/>
          </a:solidFill>
          <a:latin typeface="+mn-lt"/>
        </a:defRPr>
      </a:lvl5pPr>
      <a:lvl6pPr marL="1643063" indent="-207963" algn="l" rtl="0" eaLnBrk="1" fontAlgn="base" hangingPunct="1">
        <a:spcBef>
          <a:spcPct val="20000"/>
        </a:spcBef>
        <a:spcAft>
          <a:spcPct val="0"/>
        </a:spcAft>
        <a:buChar char="»"/>
        <a:tabLst>
          <a:tab pos="1539875" algn="l"/>
        </a:tabLst>
        <a:defRPr sz="2400">
          <a:solidFill>
            <a:schemeClr val="tx1"/>
          </a:solidFill>
          <a:latin typeface="+mn-lt"/>
        </a:defRPr>
      </a:lvl6pPr>
      <a:lvl7pPr marL="2100263" indent="-207963" algn="l" rtl="0" eaLnBrk="1" fontAlgn="base" hangingPunct="1">
        <a:spcBef>
          <a:spcPct val="20000"/>
        </a:spcBef>
        <a:spcAft>
          <a:spcPct val="0"/>
        </a:spcAft>
        <a:buChar char="»"/>
        <a:tabLst>
          <a:tab pos="1539875" algn="l"/>
        </a:tabLst>
        <a:defRPr sz="2400">
          <a:solidFill>
            <a:schemeClr val="tx1"/>
          </a:solidFill>
          <a:latin typeface="+mn-lt"/>
        </a:defRPr>
      </a:lvl7pPr>
      <a:lvl8pPr marL="2557463" indent="-207963" algn="l" rtl="0" eaLnBrk="1" fontAlgn="base" hangingPunct="1">
        <a:spcBef>
          <a:spcPct val="20000"/>
        </a:spcBef>
        <a:spcAft>
          <a:spcPct val="0"/>
        </a:spcAft>
        <a:buChar char="»"/>
        <a:tabLst>
          <a:tab pos="1539875" algn="l"/>
        </a:tabLst>
        <a:defRPr sz="2400">
          <a:solidFill>
            <a:schemeClr val="tx1"/>
          </a:solidFill>
          <a:latin typeface="+mn-lt"/>
        </a:defRPr>
      </a:lvl8pPr>
      <a:lvl9pPr marL="3014663" indent="-207963" algn="l" rtl="0" eaLnBrk="1" fontAlgn="base" hangingPunct="1">
        <a:spcBef>
          <a:spcPct val="20000"/>
        </a:spcBef>
        <a:spcAft>
          <a:spcPct val="0"/>
        </a:spcAft>
        <a:buChar char="»"/>
        <a:tabLst>
          <a:tab pos="1539875" algn="l"/>
        </a:tabLst>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7410" name="Picture 10" descr="Defining_the_Application"/>
          <p:cNvPicPr>
            <a:picLocks noChangeAspect="1" noChangeArrowheads="1"/>
          </p:cNvPicPr>
          <p:nvPr/>
        </p:nvPicPr>
        <p:blipFill>
          <a:blip r:embed="rId4"/>
          <a:srcRect r="2055" b="12500"/>
          <a:stretch>
            <a:fillRect/>
          </a:stretch>
        </p:blipFill>
        <p:spPr bwMode="auto">
          <a:xfrm>
            <a:off x="1881188" y="1371600"/>
            <a:ext cx="7262812" cy="5334000"/>
          </a:xfrm>
          <a:prstGeom prst="rect">
            <a:avLst/>
          </a:prstGeom>
          <a:noFill/>
          <a:ln w="9525">
            <a:noFill/>
            <a:miter lim="800000"/>
            <a:headEnd/>
            <a:tailEnd/>
          </a:ln>
        </p:spPr>
      </p:pic>
      <p:pic>
        <p:nvPicPr>
          <p:cNvPr id="17411" name="Picture 7" descr="design01"/>
          <p:cNvPicPr>
            <a:picLocks noChangeAspect="1" noChangeArrowheads="1"/>
          </p:cNvPicPr>
          <p:nvPr/>
        </p:nvPicPr>
        <p:blipFill>
          <a:blip r:embed="rId5"/>
          <a:srcRect l="1730" t="1854" r="65364" b="88873"/>
          <a:stretch>
            <a:fillRect/>
          </a:stretch>
        </p:blipFill>
        <p:spPr bwMode="auto">
          <a:xfrm>
            <a:off x="3841750" y="6172200"/>
            <a:ext cx="2927350" cy="619125"/>
          </a:xfrm>
          <a:prstGeom prst="rect">
            <a:avLst/>
          </a:prstGeom>
          <a:noFill/>
          <a:ln w="9525">
            <a:noFill/>
            <a:miter lim="800000"/>
            <a:headEnd/>
            <a:tailEnd/>
          </a:ln>
        </p:spPr>
      </p:pic>
      <p:sp>
        <p:nvSpPr>
          <p:cNvPr id="17412" name="Rectangle 2"/>
          <p:cNvSpPr>
            <a:spLocks noGrp="1" noChangeArrowheads="1"/>
          </p:cNvSpPr>
          <p:nvPr>
            <p:ph type="title"/>
          </p:nvPr>
        </p:nvSpPr>
        <p:spPr bwMode="auto">
          <a:xfrm>
            <a:off x="457200" y="457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7413" name="Rectangle 3"/>
          <p:cNvSpPr>
            <a:spLocks noGrp="1" noChangeArrowheads="1"/>
          </p:cNvSpPr>
          <p:nvPr>
            <p:ph type="body" idx="1"/>
          </p:nvPr>
        </p:nvSpPr>
        <p:spPr bwMode="auto">
          <a:xfrm>
            <a:off x="457200" y="3429000"/>
            <a:ext cx="8229600" cy="2620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31080" name="Text Box 8"/>
          <p:cNvSpPr txBox="1">
            <a:spLocks noChangeArrowheads="1"/>
          </p:cNvSpPr>
          <p:nvPr/>
        </p:nvSpPr>
        <p:spPr bwMode="auto">
          <a:xfrm>
            <a:off x="7086600" y="6232525"/>
            <a:ext cx="2057400" cy="396875"/>
          </a:xfrm>
          <a:prstGeom prst="rect">
            <a:avLst/>
          </a:prstGeom>
          <a:noFill/>
          <a:ln w="9525" algn="ctr">
            <a:noFill/>
            <a:miter lim="800000"/>
            <a:headEnd type="none" w="sm" len="sm"/>
            <a:tailEnd type="none" w="sm" len="sm"/>
          </a:ln>
          <a:effectLst/>
        </p:spPr>
        <p:txBody>
          <a:bodyPr>
            <a:spAutoFit/>
            <a:flatTx/>
          </a:bodyPr>
          <a:lstStyle/>
          <a:p>
            <a:pPr algn="ctr" eaLnBrk="0" hangingPunct="0">
              <a:spcBef>
                <a:spcPct val="50000"/>
              </a:spcBef>
              <a:defRPr/>
            </a:pPr>
            <a:r>
              <a:rPr lang="en-US" sz="2000" dirty="0">
                <a:solidFill>
                  <a:schemeClr val="hlink"/>
                </a:solidFill>
              </a:rPr>
              <a:t>ni.com/training</a:t>
            </a:r>
          </a:p>
        </p:txBody>
      </p:sp>
      <p:sp>
        <p:nvSpPr>
          <p:cNvPr id="131081" name="Text Box 9"/>
          <p:cNvSpPr txBox="1">
            <a:spLocks noChangeArrowheads="1"/>
          </p:cNvSpPr>
          <p:nvPr/>
        </p:nvSpPr>
        <p:spPr bwMode="auto">
          <a:xfrm>
            <a:off x="533400" y="2743200"/>
            <a:ext cx="1793875" cy="579438"/>
          </a:xfrm>
          <a:prstGeom prst="rect">
            <a:avLst/>
          </a:prstGeom>
          <a:noFill/>
          <a:ln w="9525" algn="ctr">
            <a:noFill/>
            <a:miter lim="800000"/>
            <a:headEnd type="none" w="sm" len="sm"/>
            <a:tailEnd type="none" w="sm" len="sm"/>
          </a:ln>
          <a:effectLst/>
        </p:spPr>
        <p:txBody>
          <a:bodyPr>
            <a:spAutoFit/>
            <a:flatTx/>
          </a:bodyPr>
          <a:lstStyle/>
          <a:p>
            <a:pPr eaLnBrk="0" hangingPunct="0">
              <a:spcBef>
                <a:spcPct val="50000"/>
              </a:spcBef>
              <a:defRPr/>
            </a:pPr>
            <a:r>
              <a:rPr lang="en-US" sz="3200" dirty="0">
                <a:solidFill>
                  <a:schemeClr val="hlink"/>
                </a:solidFill>
              </a:rPr>
              <a:t>TOPICS</a:t>
            </a: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Lst>
  <p:txStyles>
    <p:titleStyle>
      <a:lvl1pPr algn="ctr" rtl="0" fontAlgn="base">
        <a:spcBef>
          <a:spcPct val="0"/>
        </a:spcBef>
        <a:spcAft>
          <a:spcPct val="0"/>
        </a:spcAft>
        <a:defRPr sz="3800" b="1">
          <a:solidFill>
            <a:schemeClr val="tx2"/>
          </a:solidFill>
          <a:latin typeface="+mj-lt"/>
          <a:ea typeface="+mj-ea"/>
          <a:cs typeface="+mj-cs"/>
        </a:defRPr>
      </a:lvl1pPr>
      <a:lvl2pPr algn="ctr" rtl="0" fontAlgn="base">
        <a:spcBef>
          <a:spcPct val="0"/>
        </a:spcBef>
        <a:spcAft>
          <a:spcPct val="0"/>
        </a:spcAft>
        <a:defRPr sz="3800" b="1">
          <a:solidFill>
            <a:schemeClr val="tx2"/>
          </a:solidFill>
          <a:latin typeface="Arial Narrow" pitchFamily="34" charset="0"/>
        </a:defRPr>
      </a:lvl2pPr>
      <a:lvl3pPr algn="ctr" rtl="0" fontAlgn="base">
        <a:spcBef>
          <a:spcPct val="0"/>
        </a:spcBef>
        <a:spcAft>
          <a:spcPct val="0"/>
        </a:spcAft>
        <a:defRPr sz="3800" b="1">
          <a:solidFill>
            <a:schemeClr val="tx2"/>
          </a:solidFill>
          <a:latin typeface="Arial Narrow" pitchFamily="34" charset="0"/>
        </a:defRPr>
      </a:lvl3pPr>
      <a:lvl4pPr algn="ctr" rtl="0" fontAlgn="base">
        <a:spcBef>
          <a:spcPct val="0"/>
        </a:spcBef>
        <a:spcAft>
          <a:spcPct val="0"/>
        </a:spcAft>
        <a:defRPr sz="3800" b="1">
          <a:solidFill>
            <a:schemeClr val="tx2"/>
          </a:solidFill>
          <a:latin typeface="Arial Narrow" pitchFamily="34" charset="0"/>
        </a:defRPr>
      </a:lvl4pPr>
      <a:lvl5pPr algn="ctr" rtl="0" fontAlgn="base">
        <a:spcBef>
          <a:spcPct val="0"/>
        </a:spcBef>
        <a:spcAft>
          <a:spcPct val="0"/>
        </a:spcAft>
        <a:defRPr sz="3800" b="1">
          <a:solidFill>
            <a:schemeClr val="tx2"/>
          </a:solidFill>
          <a:latin typeface="Arial Narrow" pitchFamily="34" charset="0"/>
        </a:defRPr>
      </a:lvl5pPr>
      <a:lvl6pPr marL="457200" algn="ctr" rtl="0" eaLnBrk="1" fontAlgn="base" hangingPunct="1">
        <a:spcBef>
          <a:spcPct val="0"/>
        </a:spcBef>
        <a:spcAft>
          <a:spcPct val="0"/>
        </a:spcAft>
        <a:defRPr sz="3800" b="1">
          <a:solidFill>
            <a:schemeClr val="tx2"/>
          </a:solidFill>
          <a:latin typeface="Arial Narrow" pitchFamily="34" charset="0"/>
        </a:defRPr>
      </a:lvl6pPr>
      <a:lvl7pPr marL="914400" algn="ctr" rtl="0" eaLnBrk="1" fontAlgn="base" hangingPunct="1">
        <a:spcBef>
          <a:spcPct val="0"/>
        </a:spcBef>
        <a:spcAft>
          <a:spcPct val="0"/>
        </a:spcAft>
        <a:defRPr sz="3800" b="1">
          <a:solidFill>
            <a:schemeClr val="tx2"/>
          </a:solidFill>
          <a:latin typeface="Arial Narrow" pitchFamily="34" charset="0"/>
        </a:defRPr>
      </a:lvl7pPr>
      <a:lvl8pPr marL="1371600" algn="ctr" rtl="0" eaLnBrk="1" fontAlgn="base" hangingPunct="1">
        <a:spcBef>
          <a:spcPct val="0"/>
        </a:spcBef>
        <a:spcAft>
          <a:spcPct val="0"/>
        </a:spcAft>
        <a:defRPr sz="3800" b="1">
          <a:solidFill>
            <a:schemeClr val="tx2"/>
          </a:solidFill>
          <a:latin typeface="Arial Narrow" pitchFamily="34" charset="0"/>
        </a:defRPr>
      </a:lvl8pPr>
      <a:lvl9pPr marL="1828800" algn="ctr" rtl="0" eaLnBrk="1" fontAlgn="base" hangingPunct="1">
        <a:spcBef>
          <a:spcPct val="0"/>
        </a:spcBef>
        <a:spcAft>
          <a:spcPct val="0"/>
        </a:spcAft>
        <a:defRPr sz="3800" b="1">
          <a:solidFill>
            <a:schemeClr val="tx2"/>
          </a:solidFill>
          <a:latin typeface="Arial Narrow" pitchFamily="34" charset="0"/>
        </a:defRPr>
      </a:lvl9pPr>
    </p:titleStyle>
    <p:bodyStyle>
      <a:lvl1pPr marL="444500" indent="-444500" algn="l" rtl="0" fontAlgn="base">
        <a:spcBef>
          <a:spcPct val="20000"/>
        </a:spcBef>
        <a:spcAft>
          <a:spcPct val="0"/>
        </a:spcAft>
        <a:buAutoNum type="alphaUcPeriod"/>
        <a:tabLst>
          <a:tab pos="457200" algn="l"/>
        </a:tabLst>
        <a:defRPr sz="2800">
          <a:solidFill>
            <a:schemeClr val="tx1"/>
          </a:solidFill>
          <a:latin typeface="+mn-lt"/>
          <a:ea typeface="+mn-ea"/>
          <a:cs typeface="+mn-cs"/>
        </a:defRPr>
      </a:lvl1pPr>
      <a:lvl2pPr marL="1016000" indent="-533400" algn="l" rtl="0" fontAlgn="base">
        <a:spcBef>
          <a:spcPct val="20000"/>
        </a:spcBef>
        <a:spcAft>
          <a:spcPct val="0"/>
        </a:spcAft>
        <a:buChar char="–"/>
        <a:tabLst>
          <a:tab pos="457200" algn="l"/>
        </a:tabLst>
        <a:defRPr sz="2800">
          <a:solidFill>
            <a:schemeClr val="tx1"/>
          </a:solidFill>
          <a:latin typeface="+mn-lt"/>
        </a:defRPr>
      </a:lvl2pPr>
      <a:lvl3pPr marL="1474788" indent="-457200" algn="l" rtl="0" fontAlgn="base">
        <a:spcBef>
          <a:spcPct val="20000"/>
        </a:spcBef>
        <a:spcAft>
          <a:spcPct val="0"/>
        </a:spcAft>
        <a:buChar char="•"/>
        <a:tabLst>
          <a:tab pos="457200" algn="l"/>
        </a:tabLst>
        <a:defRPr sz="2400">
          <a:solidFill>
            <a:schemeClr val="tx1"/>
          </a:solidFill>
          <a:latin typeface="+mn-lt"/>
        </a:defRPr>
      </a:lvl3pPr>
      <a:lvl4pPr marL="1857375" indent="-381000" algn="l" rtl="0" fontAlgn="base">
        <a:spcBef>
          <a:spcPct val="20000"/>
        </a:spcBef>
        <a:spcAft>
          <a:spcPct val="0"/>
        </a:spcAft>
        <a:buChar char="–"/>
        <a:tabLst>
          <a:tab pos="457200" algn="l"/>
        </a:tabLst>
        <a:defRPr sz="2000">
          <a:solidFill>
            <a:schemeClr val="tx1"/>
          </a:solidFill>
          <a:latin typeface="+mn-lt"/>
        </a:defRPr>
      </a:lvl4pPr>
      <a:lvl5pPr marL="2239963" indent="-381000" algn="l" rtl="0" fontAlgn="base">
        <a:spcBef>
          <a:spcPct val="20000"/>
        </a:spcBef>
        <a:spcAft>
          <a:spcPct val="0"/>
        </a:spcAft>
        <a:buChar char="»"/>
        <a:tabLst>
          <a:tab pos="457200" algn="l"/>
        </a:tabLst>
        <a:defRPr sz="2000">
          <a:solidFill>
            <a:schemeClr val="tx1"/>
          </a:solidFill>
          <a:latin typeface="+mn-lt"/>
        </a:defRPr>
      </a:lvl5pPr>
      <a:lvl6pPr marL="2697163" indent="-381000" algn="l" rtl="0" eaLnBrk="1" fontAlgn="base" hangingPunct="1">
        <a:spcBef>
          <a:spcPct val="20000"/>
        </a:spcBef>
        <a:spcAft>
          <a:spcPct val="0"/>
        </a:spcAft>
        <a:buChar char="»"/>
        <a:tabLst>
          <a:tab pos="457200" algn="l"/>
        </a:tabLst>
        <a:defRPr sz="2000">
          <a:solidFill>
            <a:schemeClr val="tx1"/>
          </a:solidFill>
          <a:latin typeface="+mn-lt"/>
        </a:defRPr>
      </a:lvl6pPr>
      <a:lvl7pPr marL="3154363" indent="-381000" algn="l" rtl="0" eaLnBrk="1" fontAlgn="base" hangingPunct="1">
        <a:spcBef>
          <a:spcPct val="20000"/>
        </a:spcBef>
        <a:spcAft>
          <a:spcPct val="0"/>
        </a:spcAft>
        <a:buChar char="»"/>
        <a:tabLst>
          <a:tab pos="457200" algn="l"/>
        </a:tabLst>
        <a:defRPr sz="2000">
          <a:solidFill>
            <a:schemeClr val="tx1"/>
          </a:solidFill>
          <a:latin typeface="+mn-lt"/>
        </a:defRPr>
      </a:lvl7pPr>
      <a:lvl8pPr marL="3611563" indent="-381000" algn="l" rtl="0" eaLnBrk="1" fontAlgn="base" hangingPunct="1">
        <a:spcBef>
          <a:spcPct val="20000"/>
        </a:spcBef>
        <a:spcAft>
          <a:spcPct val="0"/>
        </a:spcAft>
        <a:buChar char="»"/>
        <a:tabLst>
          <a:tab pos="457200" algn="l"/>
        </a:tabLst>
        <a:defRPr sz="2000">
          <a:solidFill>
            <a:schemeClr val="tx1"/>
          </a:solidFill>
          <a:latin typeface="+mn-lt"/>
        </a:defRPr>
      </a:lvl8pPr>
      <a:lvl9pPr marL="4068763" indent="-381000" algn="l" rtl="0" eaLnBrk="1" fontAlgn="base" hangingPunct="1">
        <a:spcBef>
          <a:spcPct val="20000"/>
        </a:spcBef>
        <a:spcAft>
          <a:spcPct val="0"/>
        </a:spcAft>
        <a:buChar char="»"/>
        <a:tabLst>
          <a:tab pos="457200" algn="l"/>
        </a:tabLs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bwMode="auto">
          <a:xfrm>
            <a:off x="533400" y="228600"/>
            <a:ext cx="716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483" name="Rectangle 3"/>
          <p:cNvSpPr>
            <a:spLocks noGrp="1" noChangeArrowheads="1"/>
          </p:cNvSpPr>
          <p:nvPr>
            <p:ph type="body" idx="1"/>
          </p:nvPr>
        </p:nvSpPr>
        <p:spPr bwMode="auto">
          <a:xfrm>
            <a:off x="990600" y="3733800"/>
            <a:ext cx="7696200" cy="2057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pic>
        <p:nvPicPr>
          <p:cNvPr id="20484" name="Picture 4" descr="design01"/>
          <p:cNvPicPr>
            <a:picLocks noChangeAspect="1" noChangeArrowheads="1"/>
          </p:cNvPicPr>
          <p:nvPr/>
        </p:nvPicPr>
        <p:blipFill>
          <a:blip r:embed="rId3"/>
          <a:srcRect r="64240" b="87874"/>
          <a:stretch>
            <a:fillRect/>
          </a:stretch>
        </p:blipFill>
        <p:spPr bwMode="auto">
          <a:xfrm>
            <a:off x="3687763" y="6048375"/>
            <a:ext cx="3181350" cy="809625"/>
          </a:xfrm>
          <a:prstGeom prst="rect">
            <a:avLst/>
          </a:prstGeom>
          <a:noFill/>
          <a:ln w="9525">
            <a:noFill/>
            <a:miter lim="800000"/>
            <a:headEnd/>
            <a:tailEnd/>
          </a:ln>
        </p:spPr>
      </p:pic>
      <p:sp>
        <p:nvSpPr>
          <p:cNvPr id="138245" name="Text Box 5"/>
          <p:cNvSpPr txBox="1">
            <a:spLocks noChangeArrowheads="1"/>
          </p:cNvSpPr>
          <p:nvPr/>
        </p:nvSpPr>
        <p:spPr bwMode="auto">
          <a:xfrm>
            <a:off x="7086600" y="6232525"/>
            <a:ext cx="2057400" cy="396875"/>
          </a:xfrm>
          <a:prstGeom prst="rect">
            <a:avLst/>
          </a:prstGeom>
          <a:noFill/>
          <a:ln w="9525" algn="ctr">
            <a:noFill/>
            <a:miter lim="800000"/>
            <a:headEnd type="none" w="sm" len="sm"/>
            <a:tailEnd type="none" w="sm" len="sm"/>
          </a:ln>
          <a:effectLst/>
        </p:spPr>
        <p:txBody>
          <a:bodyPr>
            <a:spAutoFit/>
            <a:flatTx/>
          </a:bodyPr>
          <a:lstStyle/>
          <a:p>
            <a:pPr algn="ctr" eaLnBrk="0" hangingPunct="0">
              <a:spcBef>
                <a:spcPct val="50000"/>
              </a:spcBef>
              <a:defRPr/>
            </a:pPr>
            <a:r>
              <a:rPr lang="en-US" sz="2000" dirty="0">
                <a:solidFill>
                  <a:schemeClr val="hlink"/>
                </a:solidFill>
              </a:rPr>
              <a:t>ni.com/training</a:t>
            </a:r>
          </a:p>
        </p:txBody>
      </p:sp>
      <p:sp>
        <p:nvSpPr>
          <p:cNvPr id="138247" name="AutoShape 7"/>
          <p:cNvSpPr>
            <a:spLocks noChangeArrowheads="1"/>
          </p:cNvSpPr>
          <p:nvPr/>
        </p:nvSpPr>
        <p:spPr bwMode="auto">
          <a:xfrm rot="5400000">
            <a:off x="-436563" y="4532313"/>
            <a:ext cx="2041525" cy="444500"/>
          </a:xfrm>
          <a:prstGeom prst="roundRect">
            <a:avLst>
              <a:gd name="adj" fmla="val 16667"/>
            </a:avLst>
          </a:prstGeom>
          <a:solidFill>
            <a:schemeClr val="hlink"/>
          </a:solidFill>
          <a:ln w="9525">
            <a:noFill/>
            <a:round/>
            <a:headEnd type="none" w="sm" len="sm"/>
            <a:tailEnd type="none" w="sm" len="sm"/>
          </a:ln>
          <a:effectLst/>
        </p:spPr>
        <p:txBody>
          <a:bodyPr rot="10800000" wrap="none" anchor="ctr"/>
          <a:lstStyle/>
          <a:p>
            <a:pPr algn="ctr" eaLnBrk="0" hangingPunct="0">
              <a:defRPr/>
            </a:pPr>
            <a:r>
              <a:rPr lang="en-US" dirty="0"/>
              <a:t>GOAL</a:t>
            </a:r>
          </a:p>
        </p:txBody>
      </p:sp>
      <p:sp>
        <p:nvSpPr>
          <p:cNvPr id="7" name="Slide Number Placeholder 6"/>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eaLnBrk="0" hangingPunct="0">
              <a:defRPr sz="1200" smtClean="0">
                <a:solidFill>
                  <a:schemeClr val="bg1"/>
                </a:solidFill>
              </a:defRPr>
            </a:lvl1pPr>
          </a:lstStyle>
          <a:p>
            <a:pPr>
              <a:defRPr/>
            </a:pPr>
            <a:fld id="{7EC4C964-5420-415D-942C-3244B7FB6F64}"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18" r:id="rId1"/>
  </p:sldLayoutIdLst>
  <p:txStyles>
    <p:titleStyle>
      <a:lvl1pPr algn="l" rtl="0" fontAlgn="base">
        <a:spcBef>
          <a:spcPct val="0"/>
        </a:spcBef>
        <a:spcAft>
          <a:spcPct val="0"/>
        </a:spcAft>
        <a:defRPr sz="3600" b="1">
          <a:solidFill>
            <a:schemeClr val="tx2"/>
          </a:solidFill>
          <a:latin typeface="+mj-lt"/>
          <a:ea typeface="+mj-ea"/>
          <a:cs typeface="+mj-cs"/>
        </a:defRPr>
      </a:lvl1pPr>
      <a:lvl2pPr algn="l" rtl="0" fontAlgn="base">
        <a:spcBef>
          <a:spcPct val="0"/>
        </a:spcBef>
        <a:spcAft>
          <a:spcPct val="0"/>
        </a:spcAft>
        <a:defRPr sz="3600" b="1">
          <a:solidFill>
            <a:schemeClr val="tx2"/>
          </a:solidFill>
          <a:latin typeface="Arial Narrow" pitchFamily="34" charset="0"/>
        </a:defRPr>
      </a:lvl2pPr>
      <a:lvl3pPr algn="l" rtl="0" fontAlgn="base">
        <a:spcBef>
          <a:spcPct val="0"/>
        </a:spcBef>
        <a:spcAft>
          <a:spcPct val="0"/>
        </a:spcAft>
        <a:defRPr sz="3600" b="1">
          <a:solidFill>
            <a:schemeClr val="tx2"/>
          </a:solidFill>
          <a:latin typeface="Arial Narrow" pitchFamily="34" charset="0"/>
        </a:defRPr>
      </a:lvl3pPr>
      <a:lvl4pPr algn="l" rtl="0" fontAlgn="base">
        <a:spcBef>
          <a:spcPct val="0"/>
        </a:spcBef>
        <a:spcAft>
          <a:spcPct val="0"/>
        </a:spcAft>
        <a:defRPr sz="3600" b="1">
          <a:solidFill>
            <a:schemeClr val="tx2"/>
          </a:solidFill>
          <a:latin typeface="Arial Narrow" pitchFamily="34" charset="0"/>
        </a:defRPr>
      </a:lvl4pPr>
      <a:lvl5pPr algn="l" rtl="0" fontAlgn="base">
        <a:spcBef>
          <a:spcPct val="0"/>
        </a:spcBef>
        <a:spcAft>
          <a:spcPct val="0"/>
        </a:spcAft>
        <a:defRPr sz="3600" b="1">
          <a:solidFill>
            <a:schemeClr val="tx2"/>
          </a:solidFill>
          <a:latin typeface="Arial Narrow" pitchFamily="34" charset="0"/>
        </a:defRPr>
      </a:lvl5pPr>
      <a:lvl6pPr marL="457200" algn="l" rtl="0" eaLnBrk="1" fontAlgn="base" hangingPunct="1">
        <a:spcBef>
          <a:spcPct val="0"/>
        </a:spcBef>
        <a:spcAft>
          <a:spcPct val="0"/>
        </a:spcAft>
        <a:defRPr sz="3600" b="1">
          <a:solidFill>
            <a:schemeClr val="tx2"/>
          </a:solidFill>
          <a:latin typeface="Arial Narrow" pitchFamily="34" charset="0"/>
        </a:defRPr>
      </a:lvl6pPr>
      <a:lvl7pPr marL="914400" algn="l" rtl="0" eaLnBrk="1" fontAlgn="base" hangingPunct="1">
        <a:spcBef>
          <a:spcPct val="0"/>
        </a:spcBef>
        <a:spcAft>
          <a:spcPct val="0"/>
        </a:spcAft>
        <a:defRPr sz="3600" b="1">
          <a:solidFill>
            <a:schemeClr val="tx2"/>
          </a:solidFill>
          <a:latin typeface="Arial Narrow" pitchFamily="34" charset="0"/>
        </a:defRPr>
      </a:lvl7pPr>
      <a:lvl8pPr marL="1371600" algn="l" rtl="0" eaLnBrk="1" fontAlgn="base" hangingPunct="1">
        <a:spcBef>
          <a:spcPct val="0"/>
        </a:spcBef>
        <a:spcAft>
          <a:spcPct val="0"/>
        </a:spcAft>
        <a:defRPr sz="3600" b="1">
          <a:solidFill>
            <a:schemeClr val="tx2"/>
          </a:solidFill>
          <a:latin typeface="Arial Narrow" pitchFamily="34" charset="0"/>
        </a:defRPr>
      </a:lvl8pPr>
      <a:lvl9pPr marL="1828800" algn="l" rtl="0" eaLnBrk="1" fontAlgn="base" hangingPunct="1">
        <a:spcBef>
          <a:spcPct val="0"/>
        </a:spcBef>
        <a:spcAft>
          <a:spcPct val="0"/>
        </a:spcAft>
        <a:defRPr sz="3600" b="1">
          <a:solidFill>
            <a:schemeClr val="tx2"/>
          </a:solidFill>
          <a:latin typeface="Arial Narrow" pitchFamily="34" charset="0"/>
        </a:defRPr>
      </a:lvl9pPr>
    </p:titleStyle>
    <p:bodyStyle>
      <a:lvl1pPr marL="342900" indent="-342900" algn="l" rtl="0" fontAlgn="base">
        <a:spcBef>
          <a:spcPct val="20000"/>
        </a:spcBef>
        <a:spcAft>
          <a:spcPct val="0"/>
        </a:spcAft>
        <a:buChar char="•"/>
        <a:defRPr sz="2800">
          <a:solidFill>
            <a:schemeClr val="hlink"/>
          </a:solidFill>
          <a:latin typeface="+mn-lt"/>
          <a:ea typeface="+mn-ea"/>
          <a:cs typeface="+mn-cs"/>
        </a:defRPr>
      </a:lvl1pPr>
      <a:lvl2pPr marL="1039813" indent="-533400" algn="l" rtl="0" fontAlgn="base">
        <a:spcBef>
          <a:spcPct val="20000"/>
        </a:spcBef>
        <a:spcAft>
          <a:spcPct val="0"/>
        </a:spcAft>
        <a:buChar char="–"/>
        <a:defRPr sz="2800">
          <a:solidFill>
            <a:schemeClr val="tx1"/>
          </a:solidFill>
          <a:latin typeface="+mn-lt"/>
        </a:defRPr>
      </a:lvl2pPr>
      <a:lvl3pPr marL="1498600" indent="-457200" algn="l" rtl="0" fontAlgn="base">
        <a:spcBef>
          <a:spcPct val="20000"/>
        </a:spcBef>
        <a:spcAft>
          <a:spcPct val="0"/>
        </a:spcAft>
        <a:buChar char="•"/>
        <a:defRPr sz="2400">
          <a:solidFill>
            <a:schemeClr val="tx1"/>
          </a:solidFill>
          <a:latin typeface="+mn-lt"/>
        </a:defRPr>
      </a:lvl3pPr>
      <a:lvl4pPr marL="1881188" indent="-381000" algn="l" rtl="0" fontAlgn="base">
        <a:spcBef>
          <a:spcPct val="20000"/>
        </a:spcBef>
        <a:spcAft>
          <a:spcPct val="0"/>
        </a:spcAft>
        <a:buChar char="–"/>
        <a:defRPr sz="2000">
          <a:solidFill>
            <a:schemeClr val="tx1"/>
          </a:solidFill>
          <a:latin typeface="+mn-lt"/>
        </a:defRPr>
      </a:lvl4pPr>
      <a:lvl5pPr marL="2263775" indent="-381000" algn="l" rtl="0" fontAlgn="base">
        <a:spcBef>
          <a:spcPct val="20000"/>
        </a:spcBef>
        <a:spcAft>
          <a:spcPct val="0"/>
        </a:spcAft>
        <a:buChar char="»"/>
        <a:defRPr sz="2000">
          <a:solidFill>
            <a:schemeClr val="tx1"/>
          </a:solidFill>
          <a:latin typeface="+mn-lt"/>
        </a:defRPr>
      </a:lvl5pPr>
      <a:lvl6pPr marL="2720975" indent="-381000" algn="l" rtl="0" eaLnBrk="1" fontAlgn="base" hangingPunct="1">
        <a:spcBef>
          <a:spcPct val="20000"/>
        </a:spcBef>
        <a:spcAft>
          <a:spcPct val="0"/>
        </a:spcAft>
        <a:buChar char="»"/>
        <a:defRPr sz="2000">
          <a:solidFill>
            <a:schemeClr val="tx1"/>
          </a:solidFill>
          <a:latin typeface="+mn-lt"/>
        </a:defRPr>
      </a:lvl6pPr>
      <a:lvl7pPr marL="3178175" indent="-381000" algn="l" rtl="0" eaLnBrk="1" fontAlgn="base" hangingPunct="1">
        <a:spcBef>
          <a:spcPct val="20000"/>
        </a:spcBef>
        <a:spcAft>
          <a:spcPct val="0"/>
        </a:spcAft>
        <a:buChar char="»"/>
        <a:defRPr sz="2000">
          <a:solidFill>
            <a:schemeClr val="tx1"/>
          </a:solidFill>
          <a:latin typeface="+mn-lt"/>
        </a:defRPr>
      </a:lvl7pPr>
      <a:lvl8pPr marL="3635375" indent="-381000" algn="l" rtl="0" eaLnBrk="1" fontAlgn="base" hangingPunct="1">
        <a:spcBef>
          <a:spcPct val="20000"/>
        </a:spcBef>
        <a:spcAft>
          <a:spcPct val="0"/>
        </a:spcAft>
        <a:buChar char="»"/>
        <a:defRPr sz="2000">
          <a:solidFill>
            <a:schemeClr val="tx1"/>
          </a:solidFill>
          <a:latin typeface="+mn-lt"/>
        </a:defRPr>
      </a:lvl8pPr>
      <a:lvl9pPr marL="4092575" indent="-3810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5.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13.xml"/><Relationship Id="rId4" Type="http://schemas.openxmlformats.org/officeDocument/2006/relationships/image" Target="file:///C:\Perforce\CustomerEducation\CourseMaterial\LabVIEW%20Real%20Time\Rev%208.5\Manual\Slides\Slide%20Art\LabVIEW%20Project.bmp"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15.xml"/><Relationship Id="rId5" Type="http://schemas.openxmlformats.org/officeDocument/2006/relationships/image" Target="../media/image18.png"/><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13.xml"/><Relationship Id="rId4" Type="http://schemas.openxmlformats.org/officeDocument/2006/relationships/image" Target="file:///C:\Perforce\CustomerEducation\CourseMaterial\LabVIEW%20Real%20Time\Rev%208.5\Manual\Slides\Slide%20Art\project%20libraries.bmp"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9.xml"/><Relationship Id="rId1" Type="http://schemas.openxmlformats.org/officeDocument/2006/relationships/slideLayout" Target="../slideLayouts/slideLayout14.xml"/><Relationship Id="rId4" Type="http://schemas.openxmlformats.org/officeDocument/2006/relationships/image" Target="file:///C:\Perforce\CustomerEducation\CourseMaterial\LabVIEW%20Real%20Time\Rev%208.5\Manual\Slides\Slide%20Art\New%20Project.bmp"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3.xml"/><Relationship Id="rId1" Type="http://schemas.openxmlformats.org/officeDocument/2006/relationships/slideLayout" Target="../slideLayouts/slideLayout15.xml"/><Relationship Id="rId4" Type="http://schemas.openxmlformats.org/officeDocument/2006/relationships/image" Target="../media/image28.png"/></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lstStyle/>
          <a:p>
            <a:r>
              <a:rPr lang="en-US" dirty="0" smtClean="0"/>
              <a:t>Lesson 2</a:t>
            </a:r>
            <a:br>
              <a:rPr lang="en-US" dirty="0" smtClean="0"/>
            </a:br>
            <a:r>
              <a:rPr lang="en-US" dirty="0" smtClean="0"/>
              <a:t>Configuring Your Hardware</a:t>
            </a:r>
          </a:p>
        </p:txBody>
      </p:sp>
      <p:sp>
        <p:nvSpPr>
          <p:cNvPr id="24578" name="Rectangle 18"/>
          <p:cNvSpPr>
            <a:spLocks noGrp="1" noChangeArrowheads="1"/>
          </p:cNvSpPr>
          <p:nvPr>
            <p:ph sz="quarter" idx="10"/>
          </p:nvPr>
        </p:nvSpPr>
        <p:spPr/>
        <p:txBody>
          <a:bodyPr/>
          <a:lstStyle/>
          <a:p>
            <a:pPr marL="609600" indent="-609600"/>
            <a:r>
              <a:rPr lang="en-US" dirty="0" smtClean="0"/>
              <a:t>Hardware Setup and Installation</a:t>
            </a:r>
          </a:p>
          <a:p>
            <a:pPr marL="609600" indent="-609600"/>
            <a:r>
              <a:rPr lang="en-US" dirty="0" smtClean="0"/>
              <a:t>Target Configuration</a:t>
            </a:r>
          </a:p>
          <a:p>
            <a:pPr marL="609600" indent="-609600"/>
            <a:r>
              <a:rPr lang="en-US" dirty="0" smtClean="0"/>
              <a:t>Input and Output Hardware Configuration</a:t>
            </a:r>
          </a:p>
          <a:p>
            <a:pPr marL="609600" indent="-609600"/>
            <a:r>
              <a:rPr lang="en-US" dirty="0" smtClean="0"/>
              <a:t>Connecting to the Target in LabVIEW</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a:xfrm>
            <a:off x="381000" y="381000"/>
            <a:ext cx="8534400" cy="1066800"/>
          </a:xfrm>
        </p:spPr>
        <p:txBody>
          <a:bodyPr/>
          <a:lstStyle/>
          <a:p>
            <a:r>
              <a:rPr lang="en-US" dirty="0" smtClean="0"/>
              <a:t>Target Configuration—do not delete slide, used for notes</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p:txBody>
          <a:bodyPr/>
          <a:lstStyle/>
          <a:p>
            <a:r>
              <a:rPr lang="en-US" dirty="0" smtClean="0"/>
              <a:t>Assign IP Address to Target</a:t>
            </a:r>
          </a:p>
        </p:txBody>
      </p:sp>
      <p:sp>
        <p:nvSpPr>
          <p:cNvPr id="9220" name="Rectangle 4"/>
          <p:cNvSpPr>
            <a:spLocks noGrp="1" noChangeArrowheads="1"/>
          </p:cNvSpPr>
          <p:nvPr>
            <p:ph idx="1"/>
          </p:nvPr>
        </p:nvSpPr>
        <p:spPr/>
        <p:txBody>
          <a:bodyPr/>
          <a:lstStyle/>
          <a:p>
            <a:pPr lvl="1"/>
            <a:r>
              <a:rPr lang="en-US" sz="2600" dirty="0" smtClean="0"/>
              <a:t>IP Address – the unique address of a device. </a:t>
            </a:r>
          </a:p>
          <a:p>
            <a:pPr lvl="2"/>
            <a:r>
              <a:rPr lang="en-US" sz="2400" dirty="0" smtClean="0"/>
              <a:t>a set of four one- to three-digit numbers in the range 0–255 </a:t>
            </a:r>
          </a:p>
          <a:p>
            <a:pPr lvl="2"/>
            <a:r>
              <a:rPr lang="en-US" sz="2400" dirty="0" smtClean="0"/>
              <a:t>dotted decimal notation. The IP address 224.102.13.24 is an example of dotted decimal notation. </a:t>
            </a:r>
          </a:p>
          <a:p>
            <a:pPr lvl="1"/>
            <a:r>
              <a:rPr lang="en-US" sz="2600" dirty="0" smtClean="0"/>
              <a:t>Subnet Mask – a code that helps the network device determine whether another device is on the same network. 255.255.255.0 is the most common subnet mask. </a:t>
            </a:r>
          </a:p>
          <a:p>
            <a:pPr lvl="1"/>
            <a:r>
              <a:rPr lang="en-US" sz="2600" dirty="0" smtClean="0"/>
              <a:t>Gateway – address of a gateway server (a connection between two networks). </a:t>
            </a:r>
          </a:p>
          <a:p>
            <a:pPr lvl="1"/>
            <a:r>
              <a:rPr lang="en-US" sz="2600" dirty="0" smtClean="0"/>
              <a:t>DNS Address – address of a device that stores DNS host names and translates them into IP addresses. </a:t>
            </a:r>
          </a:p>
        </p:txBody>
      </p:sp>
      <p:sp>
        <p:nvSpPr>
          <p:cNvPr id="9218" name="Slide Number Placeholder 4"/>
          <p:cNvSpPr>
            <a:spLocks noGrp="1"/>
          </p:cNvSpPr>
          <p:nvPr>
            <p:ph type="sldNum" sz="quarter" idx="4294967295"/>
          </p:nvPr>
        </p:nvSpPr>
        <p:spPr>
          <a:xfrm>
            <a:off x="7010400" y="6534150"/>
            <a:ext cx="2133600" cy="476250"/>
          </a:xfrm>
          <a:noFill/>
        </p:spPr>
        <p:txBody>
          <a:bodyPr/>
          <a:lstStyle/>
          <a:p>
            <a:fld id="{E8683CAF-F141-4D14-9F16-A4AD21EF0348}" type="slidenum">
              <a:rPr lang="en-US"/>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p:txBody>
          <a:bodyPr/>
          <a:lstStyle/>
          <a:p>
            <a:r>
              <a:rPr lang="en-US" dirty="0" smtClean="0"/>
              <a:t>Assign IP Address to Target</a:t>
            </a:r>
          </a:p>
        </p:txBody>
      </p:sp>
      <p:sp>
        <p:nvSpPr>
          <p:cNvPr id="9220" name="Rectangle 4"/>
          <p:cNvSpPr>
            <a:spLocks noGrp="1" noChangeArrowheads="1"/>
          </p:cNvSpPr>
          <p:nvPr>
            <p:ph idx="1"/>
          </p:nvPr>
        </p:nvSpPr>
        <p:spPr/>
        <p:txBody>
          <a:bodyPr/>
          <a:lstStyle/>
          <a:p>
            <a:pPr lvl="1">
              <a:buNone/>
            </a:pPr>
            <a:r>
              <a:rPr lang="en-US" sz="2600" dirty="0" smtClean="0"/>
              <a:t>Assign an IP address to your target using one of these methods:</a:t>
            </a:r>
          </a:p>
          <a:p>
            <a:pPr lvl="1"/>
            <a:endParaRPr lang="en-US" sz="2600" dirty="0" smtClean="0"/>
          </a:p>
        </p:txBody>
      </p:sp>
      <p:sp>
        <p:nvSpPr>
          <p:cNvPr id="9218" name="Slide Number Placeholder 4"/>
          <p:cNvSpPr>
            <a:spLocks noGrp="1"/>
          </p:cNvSpPr>
          <p:nvPr>
            <p:ph type="sldNum" sz="quarter" idx="4294967295"/>
          </p:nvPr>
        </p:nvSpPr>
        <p:spPr>
          <a:xfrm>
            <a:off x="7010400" y="6534150"/>
            <a:ext cx="2133600" cy="476250"/>
          </a:xfrm>
          <a:noFill/>
        </p:spPr>
        <p:txBody>
          <a:bodyPr/>
          <a:lstStyle/>
          <a:p>
            <a:fld id="{E8683CAF-F141-4D14-9F16-A4AD21EF0348}" type="slidenum">
              <a:rPr lang="en-US"/>
              <a:pPr/>
              <a:t>12</a:t>
            </a:fld>
            <a:endParaRPr lang="en-US"/>
          </a:p>
        </p:txBody>
      </p:sp>
      <p:graphicFrame>
        <p:nvGraphicFramePr>
          <p:cNvPr id="5" name="Diagram 4"/>
          <p:cNvGraphicFramePr/>
          <p:nvPr/>
        </p:nvGraphicFramePr>
        <p:xfrm>
          <a:off x="533400" y="2362200"/>
          <a:ext cx="8001000" cy="203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2"/>
          <p:cNvSpPr>
            <a:spLocks noGrp="1" noChangeArrowheads="1"/>
          </p:cNvSpPr>
          <p:nvPr>
            <p:ph type="title"/>
          </p:nvPr>
        </p:nvSpPr>
        <p:spPr/>
        <p:txBody>
          <a:bodyPr/>
          <a:lstStyle/>
          <a:p>
            <a:r>
              <a:rPr lang="en-US" dirty="0" smtClean="0"/>
              <a:t>Static IP – Network Settings</a:t>
            </a:r>
          </a:p>
        </p:txBody>
      </p:sp>
      <p:sp>
        <p:nvSpPr>
          <p:cNvPr id="10245" name="Rectangle 19"/>
          <p:cNvSpPr>
            <a:spLocks noGrp="1" noChangeArrowheads="1"/>
          </p:cNvSpPr>
          <p:nvPr>
            <p:ph idx="1"/>
          </p:nvPr>
        </p:nvSpPr>
        <p:spPr/>
        <p:txBody>
          <a:bodyPr/>
          <a:lstStyle/>
          <a:p>
            <a:pPr>
              <a:buNone/>
            </a:pPr>
            <a:r>
              <a:rPr lang="en-US" dirty="0" smtClean="0"/>
              <a:t>Static IP Address Configuration for RT Target</a:t>
            </a:r>
          </a:p>
        </p:txBody>
      </p:sp>
      <p:sp>
        <p:nvSpPr>
          <p:cNvPr id="10242" name="Slide Number Placeholder 3"/>
          <p:cNvSpPr>
            <a:spLocks noGrp="1"/>
          </p:cNvSpPr>
          <p:nvPr>
            <p:ph type="sldNum" sz="quarter" idx="4294967295"/>
          </p:nvPr>
        </p:nvSpPr>
        <p:spPr>
          <a:xfrm>
            <a:off x="7010400" y="6534150"/>
            <a:ext cx="2133600" cy="476250"/>
          </a:xfrm>
          <a:noFill/>
        </p:spPr>
        <p:txBody>
          <a:bodyPr/>
          <a:lstStyle/>
          <a:p>
            <a:fld id="{31CCBCAD-E235-46E2-AE7B-01B158C42819}" type="slidenum">
              <a:rPr lang="en-US"/>
              <a:pPr/>
              <a:t>13</a:t>
            </a:fld>
            <a:endParaRPr lang="en-US"/>
          </a:p>
        </p:txBody>
      </p:sp>
      <p:pic>
        <p:nvPicPr>
          <p:cNvPr id="10243" name="Picture 18" descr="remote_systems"/>
          <p:cNvPicPr>
            <a:picLocks noChangeAspect="1" noChangeArrowheads="1"/>
          </p:cNvPicPr>
          <p:nvPr/>
        </p:nvPicPr>
        <p:blipFill>
          <a:blip r:embed="rId3"/>
          <a:stretch>
            <a:fillRect/>
          </a:stretch>
        </p:blipFill>
        <p:spPr bwMode="auto">
          <a:xfrm>
            <a:off x="914400" y="2058130"/>
            <a:ext cx="7295944" cy="3885470"/>
          </a:xfrm>
          <a:prstGeom prst="rect">
            <a:avLst/>
          </a:prstGeom>
          <a:noFill/>
          <a:ln w="9525">
            <a:noFill/>
            <a:miter lim="800000"/>
            <a:headEnd/>
            <a:tailEnd/>
          </a:ln>
        </p:spPr>
      </p:pic>
      <p:sp>
        <p:nvSpPr>
          <p:cNvPr id="10246" name="Line 8"/>
          <p:cNvSpPr>
            <a:spLocks noChangeShapeType="1"/>
          </p:cNvSpPr>
          <p:nvPr/>
        </p:nvSpPr>
        <p:spPr bwMode="auto">
          <a:xfrm>
            <a:off x="5257800" y="3429000"/>
            <a:ext cx="457200" cy="0"/>
          </a:xfrm>
          <a:prstGeom prst="line">
            <a:avLst/>
          </a:prstGeom>
          <a:noFill/>
          <a:ln w="57150">
            <a:solidFill>
              <a:srgbClr val="FF0000"/>
            </a:solidFill>
            <a:round/>
            <a:headEnd/>
            <a:tailEnd type="triangle" w="lg" len="lg"/>
          </a:ln>
        </p:spPr>
        <p:txBody>
          <a:bodyPr wrap="none" anchor="ctr"/>
          <a:lstStyle/>
          <a:p>
            <a:endParaRPr lang="en-US"/>
          </a:p>
        </p:txBody>
      </p:sp>
      <p:sp>
        <p:nvSpPr>
          <p:cNvPr id="10247" name="Oval 10"/>
          <p:cNvSpPr>
            <a:spLocks noChangeArrowheads="1"/>
          </p:cNvSpPr>
          <p:nvPr/>
        </p:nvSpPr>
        <p:spPr bwMode="auto">
          <a:xfrm>
            <a:off x="6477000" y="3962400"/>
            <a:ext cx="1447800" cy="619491"/>
          </a:xfrm>
          <a:prstGeom prst="ellipse">
            <a:avLst/>
          </a:prstGeom>
          <a:noFill/>
          <a:ln w="57150" algn="ctr">
            <a:solidFill>
              <a:srgbClr val="FF0000"/>
            </a:solidFill>
            <a:round/>
            <a:headEnd/>
            <a:tailEnd/>
          </a:ln>
        </p:spPr>
        <p:txBody>
          <a:bodyPr wrap="none" anchor="ctr"/>
          <a:lstStyle/>
          <a:p>
            <a:endParaRPr lang="en-US"/>
          </a:p>
        </p:txBody>
      </p:sp>
      <p:sp>
        <p:nvSpPr>
          <p:cNvPr id="10248" name="Oval 11"/>
          <p:cNvSpPr>
            <a:spLocks noChangeArrowheads="1"/>
          </p:cNvSpPr>
          <p:nvPr/>
        </p:nvSpPr>
        <p:spPr bwMode="auto">
          <a:xfrm>
            <a:off x="3124200" y="5410200"/>
            <a:ext cx="1295400" cy="412750"/>
          </a:xfrm>
          <a:prstGeom prst="ellipse">
            <a:avLst/>
          </a:prstGeom>
          <a:noFill/>
          <a:ln w="57150" algn="ctr">
            <a:solidFill>
              <a:srgbClr val="FF0000"/>
            </a:solidFill>
            <a:round/>
            <a:headEnd/>
            <a:tailEnd/>
          </a:ln>
        </p:spPr>
        <p:txBody>
          <a:bodyPr wrap="none" anchor="ctr"/>
          <a:lstStyle/>
          <a:p>
            <a:endParaRPr lang="en-US"/>
          </a:p>
        </p:txBody>
      </p:sp>
      <p:sp>
        <p:nvSpPr>
          <p:cNvPr id="10249" name="Text Box 12"/>
          <p:cNvSpPr txBox="1">
            <a:spLocks noChangeArrowheads="1"/>
          </p:cNvSpPr>
          <p:nvPr/>
        </p:nvSpPr>
        <p:spPr bwMode="auto">
          <a:xfrm rot="10800000" flipV="1">
            <a:off x="990600" y="4184124"/>
            <a:ext cx="1751013" cy="1323439"/>
          </a:xfrm>
          <a:prstGeom prst="rect">
            <a:avLst/>
          </a:prstGeom>
          <a:noFill/>
          <a:ln w="9525" algn="ctr">
            <a:noFill/>
            <a:miter lim="800000"/>
            <a:headEnd/>
            <a:tailEnd/>
          </a:ln>
        </p:spPr>
        <p:txBody>
          <a:bodyPr>
            <a:spAutoFit/>
          </a:bodyPr>
          <a:lstStyle/>
          <a:p>
            <a:r>
              <a:rPr lang="en-US" sz="2000" b="0" dirty="0"/>
              <a:t>If a Gateway and DNS are not available, leave them blank.</a:t>
            </a:r>
          </a:p>
        </p:txBody>
      </p:sp>
      <p:sp>
        <p:nvSpPr>
          <p:cNvPr id="10250" name="Line 15"/>
          <p:cNvSpPr>
            <a:spLocks noChangeShapeType="1"/>
          </p:cNvSpPr>
          <p:nvPr/>
        </p:nvSpPr>
        <p:spPr bwMode="auto">
          <a:xfrm flipH="1" flipV="1">
            <a:off x="5638800" y="2667000"/>
            <a:ext cx="457200" cy="0"/>
          </a:xfrm>
          <a:prstGeom prst="line">
            <a:avLst/>
          </a:prstGeom>
          <a:noFill/>
          <a:ln w="57150">
            <a:solidFill>
              <a:srgbClr val="FF0000"/>
            </a:solidFill>
            <a:round/>
            <a:headEnd/>
            <a:tailEnd type="triangle" w="lg" len="lg"/>
          </a:ln>
        </p:spPr>
        <p:txBody>
          <a:bodyPr wrap="none" anchor="ctr"/>
          <a:lstStyle/>
          <a:p>
            <a:endParaRPr lang="en-US"/>
          </a:p>
        </p:txBody>
      </p:sp>
      <p:sp>
        <p:nvSpPr>
          <p:cNvPr id="10251" name="Text Box 20"/>
          <p:cNvSpPr txBox="1">
            <a:spLocks noChangeArrowheads="1"/>
          </p:cNvSpPr>
          <p:nvPr/>
        </p:nvSpPr>
        <p:spPr bwMode="auto">
          <a:xfrm>
            <a:off x="2743200" y="5334000"/>
            <a:ext cx="457200" cy="457200"/>
          </a:xfrm>
          <a:prstGeom prst="rect">
            <a:avLst/>
          </a:prstGeom>
          <a:noFill/>
          <a:ln w="9525" algn="ctr">
            <a:noFill/>
            <a:miter lim="800000"/>
            <a:headEnd/>
            <a:tailEnd/>
          </a:ln>
        </p:spPr>
        <p:txBody>
          <a:bodyPr>
            <a:spAutoFit/>
          </a:bodyPr>
          <a:lstStyle/>
          <a:p>
            <a:pPr>
              <a:spcBef>
                <a:spcPct val="50000"/>
              </a:spcBef>
            </a:pPr>
            <a:r>
              <a:rPr lang="en-US" dirty="0">
                <a:solidFill>
                  <a:srgbClr val="FF0000"/>
                </a:solidFill>
              </a:rPr>
              <a:t>1</a:t>
            </a:r>
          </a:p>
        </p:txBody>
      </p:sp>
      <p:sp>
        <p:nvSpPr>
          <p:cNvPr id="10252" name="Text Box 21"/>
          <p:cNvSpPr txBox="1">
            <a:spLocks noChangeArrowheads="1"/>
          </p:cNvSpPr>
          <p:nvPr/>
        </p:nvSpPr>
        <p:spPr bwMode="auto">
          <a:xfrm>
            <a:off x="4953000" y="3200400"/>
            <a:ext cx="228600" cy="457200"/>
          </a:xfrm>
          <a:prstGeom prst="rect">
            <a:avLst/>
          </a:prstGeom>
          <a:noFill/>
          <a:ln w="9525" algn="ctr">
            <a:noFill/>
            <a:miter lim="800000"/>
            <a:headEnd/>
            <a:tailEnd/>
          </a:ln>
        </p:spPr>
        <p:txBody>
          <a:bodyPr>
            <a:spAutoFit/>
          </a:bodyPr>
          <a:lstStyle/>
          <a:p>
            <a:pPr>
              <a:spcBef>
                <a:spcPct val="50000"/>
              </a:spcBef>
            </a:pPr>
            <a:r>
              <a:rPr lang="en-US" dirty="0">
                <a:solidFill>
                  <a:srgbClr val="FF0000"/>
                </a:solidFill>
              </a:rPr>
              <a:t>2</a:t>
            </a:r>
          </a:p>
        </p:txBody>
      </p:sp>
      <p:sp>
        <p:nvSpPr>
          <p:cNvPr id="10253" name="Text Box 22"/>
          <p:cNvSpPr txBox="1">
            <a:spLocks noChangeArrowheads="1"/>
          </p:cNvSpPr>
          <p:nvPr/>
        </p:nvSpPr>
        <p:spPr bwMode="auto">
          <a:xfrm>
            <a:off x="8153400" y="4038600"/>
            <a:ext cx="457200" cy="457200"/>
          </a:xfrm>
          <a:prstGeom prst="rect">
            <a:avLst/>
          </a:prstGeom>
          <a:noFill/>
          <a:ln w="9525" algn="ctr">
            <a:noFill/>
            <a:miter lim="800000"/>
            <a:headEnd/>
            <a:tailEnd/>
          </a:ln>
        </p:spPr>
        <p:txBody>
          <a:bodyPr>
            <a:spAutoFit/>
          </a:bodyPr>
          <a:lstStyle/>
          <a:p>
            <a:pPr>
              <a:spcBef>
                <a:spcPct val="50000"/>
              </a:spcBef>
            </a:pPr>
            <a:r>
              <a:rPr lang="en-US" dirty="0">
                <a:solidFill>
                  <a:srgbClr val="FF0000"/>
                </a:solidFill>
              </a:rPr>
              <a:t>3</a:t>
            </a:r>
          </a:p>
        </p:txBody>
      </p:sp>
      <p:sp>
        <p:nvSpPr>
          <p:cNvPr id="10254" name="Text Box 23"/>
          <p:cNvSpPr txBox="1">
            <a:spLocks noChangeArrowheads="1"/>
          </p:cNvSpPr>
          <p:nvPr/>
        </p:nvSpPr>
        <p:spPr bwMode="auto">
          <a:xfrm>
            <a:off x="6096000" y="2438400"/>
            <a:ext cx="457200" cy="457200"/>
          </a:xfrm>
          <a:prstGeom prst="rect">
            <a:avLst/>
          </a:prstGeom>
          <a:noFill/>
          <a:ln w="9525" algn="ctr">
            <a:noFill/>
            <a:miter lim="800000"/>
            <a:headEnd/>
            <a:tailEnd/>
          </a:ln>
        </p:spPr>
        <p:txBody>
          <a:bodyPr>
            <a:spAutoFit/>
          </a:bodyPr>
          <a:lstStyle/>
          <a:p>
            <a:pPr>
              <a:spcBef>
                <a:spcPct val="50000"/>
              </a:spcBef>
            </a:pPr>
            <a:r>
              <a:rPr lang="en-US">
                <a:solidFill>
                  <a:srgbClr val="FF0000"/>
                </a:solidFill>
              </a:rPr>
              <a:t>4</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itle 1"/>
          <p:cNvSpPr>
            <a:spLocks noGrp="1"/>
          </p:cNvSpPr>
          <p:nvPr>
            <p:ph type="title"/>
          </p:nvPr>
        </p:nvSpPr>
        <p:spPr/>
        <p:txBody>
          <a:bodyPr/>
          <a:lstStyle/>
          <a:p>
            <a:r>
              <a:rPr lang="en-US" dirty="0" smtClean="0"/>
              <a:t>Static IP – Crossover Cable</a:t>
            </a:r>
          </a:p>
        </p:txBody>
      </p:sp>
      <p:sp>
        <p:nvSpPr>
          <p:cNvPr id="12290" name="Content Placeholder 2"/>
          <p:cNvSpPr>
            <a:spLocks noGrp="1"/>
          </p:cNvSpPr>
          <p:nvPr>
            <p:ph sz="half" idx="1"/>
          </p:nvPr>
        </p:nvSpPr>
        <p:spPr/>
        <p:txBody>
          <a:bodyPr/>
          <a:lstStyle/>
          <a:p>
            <a:pPr lvl="1"/>
            <a:r>
              <a:rPr lang="en-US" sz="2600" dirty="0" smtClean="0"/>
              <a:t>Crossover Cable requires</a:t>
            </a:r>
            <a:br>
              <a:rPr lang="en-US" sz="2600" dirty="0" smtClean="0"/>
            </a:br>
            <a:r>
              <a:rPr lang="en-US" sz="2600" dirty="0" smtClean="0"/>
              <a:t>both PC and RT Target to </a:t>
            </a:r>
            <a:br>
              <a:rPr lang="en-US" sz="2600" dirty="0" smtClean="0"/>
            </a:br>
            <a:r>
              <a:rPr lang="en-US" sz="2600" dirty="0" smtClean="0"/>
              <a:t>use static IP addresses</a:t>
            </a:r>
          </a:p>
          <a:p>
            <a:pPr lvl="1"/>
            <a:r>
              <a:rPr lang="en-US" sz="2600" dirty="0" smtClean="0"/>
              <a:t>Set PC to use static IP address</a:t>
            </a:r>
          </a:p>
          <a:p>
            <a:pPr lvl="2"/>
            <a:r>
              <a:rPr lang="en-US" sz="2400" dirty="0" smtClean="0"/>
              <a:t>Control </a:t>
            </a:r>
            <a:r>
              <a:rPr lang="en-US" sz="2400" dirty="0" err="1" smtClean="0"/>
              <a:t>Panel»Network</a:t>
            </a:r>
            <a:r>
              <a:rPr lang="en-US" sz="2400" dirty="0" smtClean="0"/>
              <a:t> </a:t>
            </a:r>
            <a:br>
              <a:rPr lang="en-US" sz="2400" dirty="0" smtClean="0"/>
            </a:br>
            <a:r>
              <a:rPr lang="en-US" sz="2400" dirty="0" smtClean="0"/>
              <a:t>Connections</a:t>
            </a:r>
          </a:p>
          <a:p>
            <a:pPr lvl="2"/>
            <a:r>
              <a:rPr lang="en-US" sz="2400" dirty="0" smtClean="0"/>
              <a:t>Local Area Connection»</a:t>
            </a:r>
            <a:br>
              <a:rPr lang="en-US" sz="2400" dirty="0" smtClean="0"/>
            </a:br>
            <a:r>
              <a:rPr lang="en-US" sz="2400" dirty="0" smtClean="0"/>
              <a:t>Internet</a:t>
            </a:r>
            <a:br>
              <a:rPr lang="en-US" sz="2400" dirty="0" smtClean="0"/>
            </a:br>
            <a:r>
              <a:rPr lang="en-US" sz="2400" dirty="0" err="1" smtClean="0"/>
              <a:t>Protocol»Properties</a:t>
            </a:r>
            <a:endParaRPr lang="en-US" sz="2400" dirty="0" smtClean="0"/>
          </a:p>
          <a:p>
            <a:endParaRPr lang="en-US" dirty="0" smtClean="0"/>
          </a:p>
        </p:txBody>
      </p:sp>
      <p:pic>
        <p:nvPicPr>
          <p:cNvPr id="12293" name="Picture 2"/>
          <p:cNvPicPr>
            <a:picLocks noGrp="1" noChangeAspect="1" noChangeArrowheads="1"/>
          </p:cNvPicPr>
          <p:nvPr>
            <p:ph sz="half" idx="2"/>
          </p:nvPr>
        </p:nvPicPr>
        <p:blipFill>
          <a:blip r:embed="rId3"/>
          <a:stretch>
            <a:fillRect/>
          </a:stretch>
        </p:blipFill>
        <p:spPr>
          <a:xfrm>
            <a:off x="4881562" y="1514475"/>
            <a:ext cx="3495675" cy="4286250"/>
          </a:xfrm>
        </p:spPr>
      </p:pic>
      <p:sp>
        <p:nvSpPr>
          <p:cNvPr id="12292" name="Slide Number Placeholder 4"/>
          <p:cNvSpPr>
            <a:spLocks noGrp="1"/>
          </p:cNvSpPr>
          <p:nvPr>
            <p:ph type="sldNum" sz="quarter" idx="4294967295"/>
          </p:nvPr>
        </p:nvSpPr>
        <p:spPr>
          <a:xfrm>
            <a:off x="7010400" y="6534150"/>
            <a:ext cx="2133600" cy="476250"/>
          </a:xfrm>
          <a:noFill/>
        </p:spPr>
        <p:txBody>
          <a:bodyPr/>
          <a:lstStyle/>
          <a:p>
            <a:fld id="{B58F97D5-03D6-4FB9-87DA-66E3A7E8F5C7}" type="slidenum">
              <a:rPr lang="en-US"/>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p:txBody>
          <a:bodyPr/>
          <a:lstStyle/>
          <a:p>
            <a:r>
              <a:rPr lang="en-US" dirty="0" smtClean="0"/>
              <a:t>Static IP – Crossover Cable</a:t>
            </a:r>
          </a:p>
        </p:txBody>
      </p:sp>
      <p:sp>
        <p:nvSpPr>
          <p:cNvPr id="11268" name="Rectangle 4"/>
          <p:cNvSpPr>
            <a:spLocks noGrp="1" noChangeArrowheads="1"/>
          </p:cNvSpPr>
          <p:nvPr>
            <p:ph sz="half" idx="1"/>
          </p:nvPr>
        </p:nvSpPr>
        <p:spPr>
          <a:xfrm>
            <a:off x="533400" y="4714875"/>
            <a:ext cx="3962400" cy="2143125"/>
          </a:xfrm>
        </p:spPr>
        <p:txBody>
          <a:bodyPr/>
          <a:lstStyle/>
          <a:p>
            <a:pPr lvl="1">
              <a:buNone/>
            </a:pPr>
            <a:r>
              <a:rPr lang="en-US" dirty="0" smtClean="0"/>
              <a:t>Set host computer </a:t>
            </a:r>
            <a:br>
              <a:rPr lang="en-US" dirty="0" smtClean="0"/>
            </a:br>
            <a:r>
              <a:rPr lang="en-US" dirty="0" smtClean="0"/>
              <a:t>to use a static IP address</a:t>
            </a:r>
          </a:p>
          <a:p>
            <a:pPr lvl="2">
              <a:buNone/>
            </a:pPr>
            <a:endParaRPr lang="en-US" sz="2400" dirty="0" smtClean="0"/>
          </a:p>
        </p:txBody>
      </p:sp>
      <p:sp>
        <p:nvSpPr>
          <p:cNvPr id="9" name="Content Placeholder 8"/>
          <p:cNvSpPr>
            <a:spLocks noGrp="1"/>
          </p:cNvSpPr>
          <p:nvPr>
            <p:ph sz="half" idx="2"/>
          </p:nvPr>
        </p:nvSpPr>
        <p:spPr>
          <a:xfrm>
            <a:off x="4648200" y="4714875"/>
            <a:ext cx="3962400" cy="2143125"/>
          </a:xfrm>
        </p:spPr>
        <p:txBody>
          <a:bodyPr/>
          <a:lstStyle/>
          <a:p>
            <a:pPr lvl="1"/>
            <a:r>
              <a:rPr lang="en-US" dirty="0" smtClean="0"/>
              <a:t>Specify an IP address</a:t>
            </a:r>
          </a:p>
          <a:p>
            <a:pPr lvl="1"/>
            <a:r>
              <a:rPr lang="en-US" dirty="0" smtClean="0"/>
              <a:t>Subnet mask is optional</a:t>
            </a:r>
          </a:p>
          <a:p>
            <a:pPr lvl="1"/>
            <a:r>
              <a:rPr lang="en-US" dirty="0" smtClean="0"/>
              <a:t>No Gateway or DNS </a:t>
            </a:r>
            <a:r>
              <a:rPr lang="en-US" dirty="0" smtClean="0"/>
              <a:t>Server</a:t>
            </a:r>
            <a:endParaRPr lang="en-US" dirty="0"/>
          </a:p>
        </p:txBody>
      </p:sp>
      <p:sp>
        <p:nvSpPr>
          <p:cNvPr id="11266" name="Slide Number Placeholder 4"/>
          <p:cNvSpPr>
            <a:spLocks noGrp="1"/>
          </p:cNvSpPr>
          <p:nvPr>
            <p:ph type="sldNum" sz="quarter" idx="4294967295"/>
          </p:nvPr>
        </p:nvSpPr>
        <p:spPr>
          <a:xfrm>
            <a:off x="7010400" y="6534150"/>
            <a:ext cx="2133600" cy="476250"/>
          </a:xfrm>
          <a:noFill/>
        </p:spPr>
        <p:txBody>
          <a:bodyPr/>
          <a:lstStyle/>
          <a:p>
            <a:fld id="{5689412D-5D64-4436-9A84-8CA80EEA3751}" type="slidenum">
              <a:rPr lang="en-US"/>
              <a:pPr/>
              <a:t>15</a:t>
            </a:fld>
            <a:endParaRPr lang="en-US"/>
          </a:p>
        </p:txBody>
      </p:sp>
      <p:pic>
        <p:nvPicPr>
          <p:cNvPr id="5" name="Picture 2"/>
          <p:cNvPicPr>
            <a:picLocks noChangeAspect="1" noChangeArrowheads="1"/>
          </p:cNvPicPr>
          <p:nvPr/>
        </p:nvPicPr>
        <p:blipFill>
          <a:blip r:embed="rId3"/>
          <a:stretch>
            <a:fillRect/>
          </a:stretch>
        </p:blipFill>
        <p:spPr bwMode="auto">
          <a:xfrm>
            <a:off x="1212554" y="1371599"/>
            <a:ext cx="2237232" cy="2743200"/>
          </a:xfrm>
          <a:prstGeom prst="rect">
            <a:avLst/>
          </a:prstGeom>
          <a:noFill/>
          <a:ln w="9525">
            <a:noFill/>
            <a:miter lim="800000"/>
            <a:headEnd/>
            <a:tailEnd/>
          </a:ln>
        </p:spPr>
      </p:pic>
      <p:pic>
        <p:nvPicPr>
          <p:cNvPr id="6" name="Picture 2"/>
          <p:cNvPicPr>
            <a:picLocks noChangeAspect="1" noChangeArrowheads="1"/>
          </p:cNvPicPr>
          <p:nvPr/>
        </p:nvPicPr>
        <p:blipFill>
          <a:blip r:embed="rId4"/>
          <a:stretch>
            <a:fillRect/>
          </a:stretch>
        </p:blipFill>
        <p:spPr>
          <a:xfrm>
            <a:off x="5638800" y="957968"/>
            <a:ext cx="3276600" cy="3690231"/>
          </a:xfrm>
          <a:prstGeom prst="rect">
            <a:avLst/>
          </a:prstGeom>
          <a:noFill/>
        </p:spPr>
      </p:pic>
      <p:sp>
        <p:nvSpPr>
          <p:cNvPr id="7" name="Trapezoid 6"/>
          <p:cNvSpPr/>
          <p:nvPr/>
        </p:nvSpPr>
        <p:spPr>
          <a:xfrm rot="16200000">
            <a:off x="2705100" y="1714500"/>
            <a:ext cx="3581400" cy="2286000"/>
          </a:xfrm>
          <a:prstGeom prst="trapezoid">
            <a:avLst>
              <a:gd name="adj" fmla="val 72998"/>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p:txBody>
          <a:bodyPr/>
          <a:lstStyle/>
          <a:p>
            <a:r>
              <a:rPr lang="en-US" dirty="0" smtClean="0"/>
              <a:t>Assign IP Address – Automatic IP</a:t>
            </a:r>
          </a:p>
        </p:txBody>
      </p:sp>
      <p:sp>
        <p:nvSpPr>
          <p:cNvPr id="11268" name="Rectangle 4"/>
          <p:cNvSpPr>
            <a:spLocks noGrp="1" noChangeArrowheads="1"/>
          </p:cNvSpPr>
          <p:nvPr>
            <p:ph idx="1"/>
          </p:nvPr>
        </p:nvSpPr>
        <p:spPr/>
        <p:txBody>
          <a:bodyPr/>
          <a:lstStyle/>
          <a:p>
            <a:pPr>
              <a:buNone/>
            </a:pPr>
            <a:r>
              <a:rPr lang="en-US" dirty="0" smtClean="0"/>
              <a:t>Automatic IP Address Configuration for RT Target</a:t>
            </a:r>
          </a:p>
        </p:txBody>
      </p:sp>
      <p:sp>
        <p:nvSpPr>
          <p:cNvPr id="11266" name="Slide Number Placeholder 4"/>
          <p:cNvSpPr>
            <a:spLocks noGrp="1"/>
          </p:cNvSpPr>
          <p:nvPr>
            <p:ph type="sldNum" sz="quarter" idx="4294967295"/>
          </p:nvPr>
        </p:nvSpPr>
        <p:spPr>
          <a:xfrm>
            <a:off x="7010400" y="6534150"/>
            <a:ext cx="2133600" cy="476250"/>
          </a:xfrm>
          <a:noFill/>
        </p:spPr>
        <p:txBody>
          <a:bodyPr/>
          <a:lstStyle/>
          <a:p>
            <a:fld id="{5689412D-5D64-4436-9A84-8CA80EEA3751}" type="slidenum">
              <a:rPr lang="en-US"/>
              <a:pPr/>
              <a:t>16</a:t>
            </a:fld>
            <a:endParaRPr lang="en-US"/>
          </a:p>
        </p:txBody>
      </p:sp>
      <p:pic>
        <p:nvPicPr>
          <p:cNvPr id="1026" name="Picture 2" descr="obtain_IP_address_automatically_MAX.bmp"/>
          <p:cNvPicPr>
            <a:picLocks noChangeAspect="1" noChangeArrowheads="1"/>
          </p:cNvPicPr>
          <p:nvPr/>
        </p:nvPicPr>
        <p:blipFill>
          <a:blip r:embed="rId3"/>
          <a:srcRect/>
          <a:stretch>
            <a:fillRect/>
          </a:stretch>
        </p:blipFill>
        <p:spPr bwMode="auto">
          <a:xfrm>
            <a:off x="1066800" y="2286000"/>
            <a:ext cx="7191375" cy="3943350"/>
          </a:xfrm>
          <a:prstGeom prst="rect">
            <a:avLst/>
          </a:prstGeom>
          <a:noFill/>
          <a:ln w="9525">
            <a:noFill/>
            <a:miter lim="800000"/>
            <a:headEnd/>
            <a:tailEnd/>
          </a:ln>
          <a:effectLst/>
        </p:spPr>
      </p:pic>
      <p:sp>
        <p:nvSpPr>
          <p:cNvPr id="6" name="Oval 11"/>
          <p:cNvSpPr>
            <a:spLocks noChangeArrowheads="1"/>
          </p:cNvSpPr>
          <p:nvPr/>
        </p:nvSpPr>
        <p:spPr bwMode="auto">
          <a:xfrm>
            <a:off x="3048000" y="5683250"/>
            <a:ext cx="1295400" cy="412750"/>
          </a:xfrm>
          <a:prstGeom prst="ellipse">
            <a:avLst/>
          </a:prstGeom>
          <a:noFill/>
          <a:ln w="57150" algn="ctr">
            <a:solidFill>
              <a:srgbClr val="FF0000"/>
            </a:solidFill>
            <a:round/>
            <a:headEnd/>
            <a:tailEnd/>
          </a:ln>
        </p:spPr>
        <p:txBody>
          <a:bodyPr wrap="none" anchor="ctr"/>
          <a:lstStyle/>
          <a:p>
            <a:endParaRPr lang="en-US"/>
          </a:p>
        </p:txBody>
      </p:sp>
      <p:sp>
        <p:nvSpPr>
          <p:cNvPr id="7" name="Text Box 20"/>
          <p:cNvSpPr txBox="1">
            <a:spLocks noChangeArrowheads="1"/>
          </p:cNvSpPr>
          <p:nvPr/>
        </p:nvSpPr>
        <p:spPr bwMode="auto">
          <a:xfrm>
            <a:off x="2667000" y="5607050"/>
            <a:ext cx="457200" cy="457200"/>
          </a:xfrm>
          <a:prstGeom prst="rect">
            <a:avLst/>
          </a:prstGeom>
          <a:noFill/>
          <a:ln w="9525" algn="ctr">
            <a:noFill/>
            <a:miter lim="800000"/>
            <a:headEnd/>
            <a:tailEnd/>
          </a:ln>
        </p:spPr>
        <p:txBody>
          <a:bodyPr>
            <a:spAutoFit/>
          </a:bodyPr>
          <a:lstStyle/>
          <a:p>
            <a:pPr>
              <a:spcBef>
                <a:spcPct val="50000"/>
              </a:spcBef>
            </a:pPr>
            <a:r>
              <a:rPr lang="en-US" dirty="0">
                <a:solidFill>
                  <a:srgbClr val="FF0000"/>
                </a:solidFill>
              </a:rPr>
              <a:t>1</a:t>
            </a:r>
          </a:p>
        </p:txBody>
      </p:sp>
      <p:sp>
        <p:nvSpPr>
          <p:cNvPr id="8" name="Line 8"/>
          <p:cNvSpPr>
            <a:spLocks noChangeShapeType="1"/>
          </p:cNvSpPr>
          <p:nvPr/>
        </p:nvSpPr>
        <p:spPr bwMode="auto">
          <a:xfrm>
            <a:off x="5257800" y="3505200"/>
            <a:ext cx="457200" cy="0"/>
          </a:xfrm>
          <a:prstGeom prst="line">
            <a:avLst/>
          </a:prstGeom>
          <a:noFill/>
          <a:ln w="57150">
            <a:solidFill>
              <a:srgbClr val="FF0000"/>
            </a:solidFill>
            <a:round/>
            <a:headEnd/>
            <a:tailEnd type="triangle" w="lg" len="lg"/>
          </a:ln>
        </p:spPr>
        <p:txBody>
          <a:bodyPr wrap="none" anchor="ctr"/>
          <a:lstStyle/>
          <a:p>
            <a:endParaRPr lang="en-US"/>
          </a:p>
        </p:txBody>
      </p:sp>
      <p:sp>
        <p:nvSpPr>
          <p:cNvPr id="9" name="Text Box 21"/>
          <p:cNvSpPr txBox="1">
            <a:spLocks noChangeArrowheads="1"/>
          </p:cNvSpPr>
          <p:nvPr/>
        </p:nvSpPr>
        <p:spPr bwMode="auto">
          <a:xfrm>
            <a:off x="4953000" y="3276600"/>
            <a:ext cx="228600" cy="457200"/>
          </a:xfrm>
          <a:prstGeom prst="rect">
            <a:avLst/>
          </a:prstGeom>
          <a:noFill/>
          <a:ln w="9525" algn="ctr">
            <a:noFill/>
            <a:miter lim="800000"/>
            <a:headEnd/>
            <a:tailEnd/>
          </a:ln>
        </p:spPr>
        <p:txBody>
          <a:bodyPr>
            <a:spAutoFit/>
          </a:bodyPr>
          <a:lstStyle/>
          <a:p>
            <a:pPr>
              <a:spcBef>
                <a:spcPct val="50000"/>
              </a:spcBef>
            </a:pPr>
            <a:r>
              <a:rPr lang="en-US" dirty="0">
                <a:solidFill>
                  <a:srgbClr val="FF0000"/>
                </a:solidFill>
              </a:rPr>
              <a:t>2</a:t>
            </a:r>
          </a:p>
        </p:txBody>
      </p:sp>
      <p:sp>
        <p:nvSpPr>
          <p:cNvPr id="10" name="Line 15"/>
          <p:cNvSpPr>
            <a:spLocks noChangeShapeType="1"/>
          </p:cNvSpPr>
          <p:nvPr/>
        </p:nvSpPr>
        <p:spPr bwMode="auto">
          <a:xfrm flipH="1" flipV="1">
            <a:off x="5638800" y="2895600"/>
            <a:ext cx="457200" cy="0"/>
          </a:xfrm>
          <a:prstGeom prst="line">
            <a:avLst/>
          </a:prstGeom>
          <a:noFill/>
          <a:ln w="57150">
            <a:solidFill>
              <a:srgbClr val="FF0000"/>
            </a:solidFill>
            <a:round/>
            <a:headEnd/>
            <a:tailEnd type="triangle" w="lg" len="lg"/>
          </a:ln>
        </p:spPr>
        <p:txBody>
          <a:bodyPr wrap="none" anchor="ctr"/>
          <a:lstStyle/>
          <a:p>
            <a:endParaRPr lang="en-US"/>
          </a:p>
        </p:txBody>
      </p:sp>
      <p:sp>
        <p:nvSpPr>
          <p:cNvPr id="11" name="Text Box 23"/>
          <p:cNvSpPr txBox="1">
            <a:spLocks noChangeArrowheads="1"/>
          </p:cNvSpPr>
          <p:nvPr/>
        </p:nvSpPr>
        <p:spPr bwMode="auto">
          <a:xfrm>
            <a:off x="6096000" y="2667000"/>
            <a:ext cx="457200" cy="457200"/>
          </a:xfrm>
          <a:prstGeom prst="rect">
            <a:avLst/>
          </a:prstGeom>
          <a:noFill/>
          <a:ln w="9525" algn="ctr">
            <a:noFill/>
            <a:miter lim="800000"/>
            <a:headEnd/>
            <a:tailEnd/>
          </a:ln>
        </p:spPr>
        <p:txBody>
          <a:bodyPr>
            <a:spAutoFit/>
          </a:bodyPr>
          <a:lstStyle/>
          <a:p>
            <a:pPr>
              <a:spcBef>
                <a:spcPct val="50000"/>
              </a:spcBef>
            </a:pPr>
            <a:r>
              <a:rPr lang="en-US" dirty="0">
                <a:solidFill>
                  <a:srgbClr val="FF0000"/>
                </a:solidFill>
              </a:rPr>
              <a:t>3</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p:txBody>
          <a:bodyPr/>
          <a:lstStyle/>
          <a:p>
            <a:r>
              <a:rPr lang="en-US" dirty="0" smtClean="0"/>
              <a:t>Assign IP Address – Automatic IP</a:t>
            </a:r>
          </a:p>
        </p:txBody>
      </p:sp>
      <p:sp>
        <p:nvSpPr>
          <p:cNvPr id="11268" name="Rectangle 4"/>
          <p:cNvSpPr>
            <a:spLocks noGrp="1" noChangeArrowheads="1"/>
          </p:cNvSpPr>
          <p:nvPr>
            <p:ph idx="1"/>
          </p:nvPr>
        </p:nvSpPr>
        <p:spPr/>
        <p:txBody>
          <a:bodyPr/>
          <a:lstStyle/>
          <a:p>
            <a:pPr>
              <a:buNone/>
            </a:pPr>
            <a:r>
              <a:rPr lang="en-US" dirty="0" smtClean="0"/>
              <a:t>Automatic IP Address from DHCP Server</a:t>
            </a:r>
          </a:p>
          <a:p>
            <a:pPr lvl="1"/>
            <a:r>
              <a:rPr lang="en-US" dirty="0" smtClean="0"/>
              <a:t>Automatically obtains an IP address from the DHCP server  on each reboot. New address might not be the same. You must check the address frequently.</a:t>
            </a:r>
          </a:p>
          <a:p>
            <a:pPr lvl="2"/>
            <a:r>
              <a:rPr lang="en-US" dirty="0" smtClean="0"/>
              <a:t>To avoid this, use a static IP.</a:t>
            </a:r>
          </a:p>
          <a:p>
            <a:pPr lvl="1"/>
            <a:r>
              <a:rPr lang="en-US" dirty="0" smtClean="0"/>
              <a:t>Some DHCP servers are not compatible. Returns 0.0.0.0 after three failed attempts.</a:t>
            </a:r>
          </a:p>
        </p:txBody>
      </p:sp>
      <p:sp>
        <p:nvSpPr>
          <p:cNvPr id="11266" name="Slide Number Placeholder 4"/>
          <p:cNvSpPr>
            <a:spLocks noGrp="1"/>
          </p:cNvSpPr>
          <p:nvPr>
            <p:ph type="sldNum" sz="quarter" idx="4294967295"/>
          </p:nvPr>
        </p:nvSpPr>
        <p:spPr>
          <a:xfrm>
            <a:off x="7010400" y="6534150"/>
            <a:ext cx="2133600" cy="476250"/>
          </a:xfrm>
          <a:noFill/>
        </p:spPr>
        <p:txBody>
          <a:bodyPr/>
          <a:lstStyle/>
          <a:p>
            <a:fld id="{5689412D-5D64-4436-9A84-8CA80EEA3751}" type="slidenum">
              <a:rPr lang="en-US"/>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8" descr="C:\Documents and Settings\motis\Desktop\New cRIO Images\Lesson 2\remote_software.bmp"/>
          <p:cNvPicPr>
            <a:picLocks noChangeAspect="1" noChangeArrowheads="1"/>
          </p:cNvPicPr>
          <p:nvPr/>
        </p:nvPicPr>
        <p:blipFill>
          <a:blip r:embed="rId3"/>
          <a:stretch>
            <a:fillRect/>
          </a:stretch>
        </p:blipFill>
        <p:spPr bwMode="auto">
          <a:xfrm>
            <a:off x="1326821" y="1300163"/>
            <a:ext cx="6490358" cy="4257675"/>
          </a:xfrm>
          <a:prstGeom prst="rect">
            <a:avLst/>
          </a:prstGeom>
          <a:noFill/>
          <a:ln w="9525">
            <a:noFill/>
            <a:miter lim="800000"/>
            <a:headEnd/>
            <a:tailEnd/>
          </a:ln>
        </p:spPr>
      </p:pic>
      <p:sp>
        <p:nvSpPr>
          <p:cNvPr id="17412" name="Rectangle 2"/>
          <p:cNvSpPr>
            <a:spLocks noGrp="1" noChangeArrowheads="1"/>
          </p:cNvSpPr>
          <p:nvPr>
            <p:ph type="title"/>
          </p:nvPr>
        </p:nvSpPr>
        <p:spPr/>
        <p:txBody>
          <a:bodyPr/>
          <a:lstStyle/>
          <a:p>
            <a:r>
              <a:rPr lang="en-US" dirty="0" smtClean="0"/>
              <a:t>Add/Remove Software on Target</a:t>
            </a:r>
          </a:p>
        </p:txBody>
      </p:sp>
      <p:sp>
        <p:nvSpPr>
          <p:cNvPr id="17411" name="Slide Number Placeholder 4"/>
          <p:cNvSpPr>
            <a:spLocks noGrp="1"/>
          </p:cNvSpPr>
          <p:nvPr>
            <p:ph type="sldNum" sz="quarter" idx="4294967295"/>
          </p:nvPr>
        </p:nvSpPr>
        <p:spPr>
          <a:xfrm>
            <a:off x="7010400" y="6534150"/>
            <a:ext cx="2133600" cy="476250"/>
          </a:xfrm>
          <a:noFill/>
        </p:spPr>
        <p:txBody>
          <a:bodyPr/>
          <a:lstStyle/>
          <a:p>
            <a:fld id="{52BBD927-4F57-4514-8DF6-AFFF47815D68}" type="slidenum">
              <a:rPr lang="en-US"/>
              <a:pPr/>
              <a:t>18</a:t>
            </a:fld>
            <a:endParaRPr lang="en-US"/>
          </a:p>
        </p:txBody>
      </p:sp>
      <p:sp>
        <p:nvSpPr>
          <p:cNvPr id="17413" name="Oval 6"/>
          <p:cNvSpPr>
            <a:spLocks noChangeArrowheads="1"/>
          </p:cNvSpPr>
          <p:nvPr/>
        </p:nvSpPr>
        <p:spPr bwMode="auto">
          <a:xfrm>
            <a:off x="1524000" y="3352800"/>
            <a:ext cx="1295400" cy="457200"/>
          </a:xfrm>
          <a:prstGeom prst="ellipse">
            <a:avLst/>
          </a:prstGeom>
          <a:noFill/>
          <a:ln w="57150" algn="ctr">
            <a:solidFill>
              <a:srgbClr val="FF0000"/>
            </a:solidFill>
            <a:round/>
            <a:headEnd/>
            <a:tailEnd/>
          </a:ln>
        </p:spPr>
        <p:txBody>
          <a:bodyPr wrap="none" anchor="ctr"/>
          <a:lstStyle/>
          <a:p>
            <a:endParaRPr lang="en-US"/>
          </a:p>
        </p:txBody>
      </p:sp>
      <p:sp>
        <p:nvSpPr>
          <p:cNvPr id="17414" name="Oval 7"/>
          <p:cNvSpPr>
            <a:spLocks noChangeArrowheads="1"/>
          </p:cNvSpPr>
          <p:nvPr/>
        </p:nvSpPr>
        <p:spPr bwMode="auto">
          <a:xfrm>
            <a:off x="3048000" y="1600200"/>
            <a:ext cx="1676400" cy="609600"/>
          </a:xfrm>
          <a:prstGeom prst="ellipse">
            <a:avLst/>
          </a:prstGeom>
          <a:noFill/>
          <a:ln w="57150" algn="ctr">
            <a:solidFill>
              <a:srgbClr val="FF0000"/>
            </a:solidFill>
            <a:round/>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p:nvPr>
        </p:nvSpPr>
        <p:spPr/>
        <p:txBody>
          <a:bodyPr/>
          <a:lstStyle/>
          <a:p>
            <a:r>
              <a:rPr lang="en-US" dirty="0" smtClean="0"/>
              <a:t>Exercise 2-1: Configure Hardware</a:t>
            </a:r>
          </a:p>
        </p:txBody>
      </p:sp>
      <p:sp>
        <p:nvSpPr>
          <p:cNvPr id="40962" name="Content Placeholder 11"/>
          <p:cNvSpPr>
            <a:spLocks noGrp="1"/>
          </p:cNvSpPr>
          <p:nvPr>
            <p:ph idx="1"/>
          </p:nvPr>
        </p:nvSpPr>
        <p:spPr/>
        <p:txBody>
          <a:bodyPr/>
          <a:lstStyle/>
          <a:p>
            <a:pPr marL="0" indent="0">
              <a:buFontTx/>
              <a:buNone/>
            </a:pPr>
            <a:r>
              <a:rPr lang="en-US" dirty="0" smtClean="0"/>
              <a:t>Configure the </a:t>
            </a:r>
            <a:r>
              <a:rPr lang="en-US" dirty="0" err="1" smtClean="0"/>
              <a:t>cRIO</a:t>
            </a:r>
            <a:r>
              <a:rPr lang="en-US" dirty="0" smtClean="0"/>
              <a:t> target systems and the I/O hardware using MAX.</a:t>
            </a:r>
          </a:p>
        </p:txBody>
      </p:sp>
      <p:grpSp>
        <p:nvGrpSpPr>
          <p:cNvPr id="40963" name="Group 17"/>
          <p:cNvGrpSpPr>
            <a:grpSpLocks/>
          </p:cNvGrpSpPr>
          <p:nvPr/>
        </p:nvGrpSpPr>
        <p:grpSpPr bwMode="auto">
          <a:xfrm>
            <a:off x="7315200" y="381000"/>
            <a:ext cx="1641475" cy="1905000"/>
            <a:chOff x="4608" y="240"/>
            <a:chExt cx="1034" cy="1200"/>
          </a:xfrm>
        </p:grpSpPr>
        <p:sp>
          <p:nvSpPr>
            <p:cNvPr id="40964" name="Puzzle3"/>
            <p:cNvSpPr>
              <a:spLocks noEditPoints="1" noChangeArrowheads="1"/>
            </p:cNvSpPr>
            <p:nvPr/>
          </p:nvSpPr>
          <p:spPr bwMode="auto">
            <a:xfrm>
              <a:off x="5136" y="240"/>
              <a:ext cx="388" cy="526"/>
            </a:xfrm>
            <a:custGeom>
              <a:avLst/>
              <a:gdLst>
                <a:gd name="T0" fmla="*/ 187 w 21600"/>
                <a:gd name="T1" fmla="*/ 385 h 21600"/>
                <a:gd name="T2" fmla="*/ 369 w 21600"/>
                <a:gd name="T3" fmla="*/ 514 h 21600"/>
                <a:gd name="T4" fmla="*/ 237 w 21600"/>
                <a:gd name="T5" fmla="*/ 336 h 21600"/>
                <a:gd name="T6" fmla="*/ 369 w 21600"/>
                <a:gd name="T7" fmla="*/ 171 h 21600"/>
                <a:gd name="T8" fmla="*/ 189 w 21600"/>
                <a:gd name="T9" fmla="*/ 1 h 21600"/>
                <a:gd name="T10" fmla="*/ 12 w 21600"/>
                <a:gd name="T11" fmla="*/ 166 h 21600"/>
                <a:gd name="T12" fmla="*/ 145 w 21600"/>
                <a:gd name="T13" fmla="*/ 329 h 21600"/>
                <a:gd name="T14" fmla="*/ 12 w 21600"/>
                <a:gd name="T15" fmla="*/ 514 h 21600"/>
                <a:gd name="T16" fmla="*/ 0 60000 65536"/>
                <a:gd name="T17" fmla="*/ 0 60000 65536"/>
                <a:gd name="T18" fmla="*/ 0 60000 65536"/>
                <a:gd name="T19" fmla="*/ 0 60000 65536"/>
                <a:gd name="T20" fmla="*/ 0 60000 65536"/>
                <a:gd name="T21" fmla="*/ 0 60000 65536"/>
                <a:gd name="T22" fmla="*/ 0 60000 65536"/>
                <a:gd name="T23" fmla="*/ 0 60000 65536"/>
                <a:gd name="T24" fmla="*/ 2282 w 21600"/>
                <a:gd name="T25" fmla="*/ 7720 h 21600"/>
                <a:gd name="T26" fmla="*/ 19151 w 21600"/>
                <a:gd name="T27" fmla="*/ 2024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chemeClr val="hlink"/>
            </a:solidFill>
            <a:ln w="28575">
              <a:solidFill>
                <a:srgbClr val="000000"/>
              </a:solidFill>
              <a:miter lim="800000"/>
              <a:headEnd/>
              <a:tailEnd/>
            </a:ln>
          </p:spPr>
          <p:txBody>
            <a:bodyPr/>
            <a:lstStyle/>
            <a:p>
              <a:pPr algn="ctr" eaLnBrk="0" hangingPunct="0"/>
              <a:endParaRPr lang="en-US" dirty="0"/>
            </a:p>
          </p:txBody>
        </p:sp>
        <p:sp>
          <p:nvSpPr>
            <p:cNvPr id="40965" name="Puzzle2"/>
            <p:cNvSpPr>
              <a:spLocks noEditPoints="1" noChangeArrowheads="1"/>
            </p:cNvSpPr>
            <p:nvPr/>
          </p:nvSpPr>
          <p:spPr bwMode="auto">
            <a:xfrm>
              <a:off x="5023" y="623"/>
              <a:ext cx="619" cy="479"/>
            </a:xfrm>
            <a:custGeom>
              <a:avLst/>
              <a:gdLst>
                <a:gd name="T0" fmla="*/ 0 w 21600"/>
                <a:gd name="T1" fmla="*/ 297 h 21600"/>
                <a:gd name="T2" fmla="*/ 120 w 21600"/>
                <a:gd name="T3" fmla="*/ 469 h 21600"/>
                <a:gd name="T4" fmla="*/ 298 w 21600"/>
                <a:gd name="T5" fmla="*/ 308 h 21600"/>
                <a:gd name="T6" fmla="*/ 482 w 21600"/>
                <a:gd name="T7" fmla="*/ 470 h 21600"/>
                <a:gd name="T8" fmla="*/ 619 w 21600"/>
                <a:gd name="T9" fmla="*/ 334 h 21600"/>
                <a:gd name="T10" fmla="*/ 484 w 21600"/>
                <a:gd name="T11" fmla="*/ 127 h 21600"/>
                <a:gd name="T12" fmla="*/ 310 w 21600"/>
                <a:gd name="T13" fmla="*/ 1 h 21600"/>
                <a:gd name="T14" fmla="*/ 120 w 21600"/>
                <a:gd name="T15" fmla="*/ 131 h 21600"/>
                <a:gd name="T16" fmla="*/ 0 60000 65536"/>
                <a:gd name="T17" fmla="*/ 0 60000 65536"/>
                <a:gd name="T18" fmla="*/ 0 60000 65536"/>
                <a:gd name="T19" fmla="*/ 0 60000 65536"/>
                <a:gd name="T20" fmla="*/ 0 60000 65536"/>
                <a:gd name="T21" fmla="*/ 0 60000 65536"/>
                <a:gd name="T22" fmla="*/ 0 60000 65536"/>
                <a:gd name="T23" fmla="*/ 0 60000 65536"/>
                <a:gd name="T24" fmla="*/ 5374 w 21600"/>
                <a:gd name="T25" fmla="*/ 6764 h 21600"/>
                <a:gd name="T26" fmla="*/ 16191 w 21600"/>
                <a:gd name="T27" fmla="*/ 2042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chemeClr val="accent1"/>
            </a:solidFill>
            <a:ln w="28575">
              <a:solidFill>
                <a:srgbClr val="000000"/>
              </a:solidFill>
              <a:miter lim="800000"/>
              <a:headEnd/>
              <a:tailEnd/>
            </a:ln>
          </p:spPr>
          <p:txBody>
            <a:bodyPr/>
            <a:lstStyle/>
            <a:p>
              <a:pPr algn="ctr" eaLnBrk="0" hangingPunct="0"/>
              <a:endParaRPr lang="en-US" dirty="0"/>
            </a:p>
          </p:txBody>
        </p:sp>
        <p:sp>
          <p:nvSpPr>
            <p:cNvPr id="40966" name="Puzzle4"/>
            <p:cNvSpPr>
              <a:spLocks noEditPoints="1" noChangeArrowheads="1"/>
            </p:cNvSpPr>
            <p:nvPr/>
          </p:nvSpPr>
          <p:spPr bwMode="auto">
            <a:xfrm>
              <a:off x="4608" y="827"/>
              <a:ext cx="373" cy="613"/>
            </a:xfrm>
            <a:custGeom>
              <a:avLst/>
              <a:gdLst>
                <a:gd name="T0" fmla="*/ 143 w 21600"/>
                <a:gd name="T1" fmla="*/ 329 h 21600"/>
                <a:gd name="T2" fmla="*/ 8 w 21600"/>
                <a:gd name="T3" fmla="*/ 481 h 21600"/>
                <a:gd name="T4" fmla="*/ 199 w 21600"/>
                <a:gd name="T5" fmla="*/ 613 h 21600"/>
                <a:gd name="T6" fmla="*/ 361 w 21600"/>
                <a:gd name="T7" fmla="*/ 475 h 21600"/>
                <a:gd name="T8" fmla="*/ 241 w 21600"/>
                <a:gd name="T9" fmla="*/ 309 h 21600"/>
                <a:gd name="T10" fmla="*/ 363 w 21600"/>
                <a:gd name="T11" fmla="*/ 134 h 21600"/>
                <a:gd name="T12" fmla="*/ 192 w 21600"/>
                <a:gd name="T13" fmla="*/ 0 h 21600"/>
                <a:gd name="T14" fmla="*/ 8 w 21600"/>
                <a:gd name="T15" fmla="*/ 134 h 21600"/>
                <a:gd name="T16" fmla="*/ 0 60000 65536"/>
                <a:gd name="T17" fmla="*/ 0 60000 65536"/>
                <a:gd name="T18" fmla="*/ 0 60000 65536"/>
                <a:gd name="T19" fmla="*/ 0 60000 65536"/>
                <a:gd name="T20" fmla="*/ 0 60000 65536"/>
                <a:gd name="T21" fmla="*/ 0 60000 65536"/>
                <a:gd name="T22" fmla="*/ 0 60000 65536"/>
                <a:gd name="T23" fmla="*/ 0 60000 65536"/>
                <a:gd name="T24" fmla="*/ 2085 w 21600"/>
                <a:gd name="T25" fmla="*/ 5673 h 21600"/>
                <a:gd name="T26" fmla="*/ 20210 w 21600"/>
                <a:gd name="T27" fmla="*/ 1599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chemeClr val="folHlink"/>
            </a:solidFill>
            <a:ln w="28575">
              <a:solidFill>
                <a:srgbClr val="000000"/>
              </a:solidFill>
              <a:miter lim="800000"/>
              <a:headEnd/>
              <a:tailEnd/>
            </a:ln>
          </p:spPr>
          <p:txBody>
            <a:bodyPr/>
            <a:lstStyle/>
            <a:p>
              <a:pPr algn="ctr" eaLnBrk="0" hangingPunct="0"/>
              <a:endParaRPr lang="en-US" dirty="0"/>
            </a:p>
          </p:txBody>
        </p:sp>
        <p:sp>
          <p:nvSpPr>
            <p:cNvPr id="40967" name="Puzzle1"/>
            <p:cNvSpPr>
              <a:spLocks noEditPoints="1" noChangeArrowheads="1"/>
            </p:cNvSpPr>
            <p:nvPr/>
          </p:nvSpPr>
          <p:spPr bwMode="auto">
            <a:xfrm>
              <a:off x="4656" y="399"/>
              <a:ext cx="626" cy="365"/>
            </a:xfrm>
            <a:custGeom>
              <a:avLst/>
              <a:gdLst>
                <a:gd name="T0" fmla="*/ 485 w 21600"/>
                <a:gd name="T1" fmla="*/ 356 h 21600"/>
                <a:gd name="T2" fmla="*/ 492 w 21600"/>
                <a:gd name="T3" fmla="*/ 9 h 21600"/>
                <a:gd name="T4" fmla="*/ 137 w 21600"/>
                <a:gd name="T5" fmla="*/ 14 h 21600"/>
                <a:gd name="T6" fmla="*/ 146 w 21600"/>
                <a:gd name="T7" fmla="*/ 355 h 21600"/>
                <a:gd name="T8" fmla="*/ 313 w 21600"/>
                <a:gd name="T9" fmla="*/ 218 h 21600"/>
                <a:gd name="T10" fmla="*/ 314 w 21600"/>
                <a:gd name="T11" fmla="*/ 147 h 21600"/>
                <a:gd name="T12" fmla="*/ 626 w 21600"/>
                <a:gd name="T13" fmla="*/ 169 h 21600"/>
                <a:gd name="T14" fmla="*/ 2 w 21600"/>
                <a:gd name="T15" fmla="*/ 169 h 21600"/>
                <a:gd name="T16" fmla="*/ 0 60000 65536"/>
                <a:gd name="T17" fmla="*/ 0 60000 65536"/>
                <a:gd name="T18" fmla="*/ 0 60000 65536"/>
                <a:gd name="T19" fmla="*/ 0 60000 65536"/>
                <a:gd name="T20" fmla="*/ 0 60000 65536"/>
                <a:gd name="T21" fmla="*/ 0 60000 65536"/>
                <a:gd name="T22" fmla="*/ 0 60000 65536"/>
                <a:gd name="T23" fmla="*/ 0 60000 65536"/>
                <a:gd name="T24" fmla="*/ 6073 w 21600"/>
                <a:gd name="T25" fmla="*/ 2545 h 21600"/>
                <a:gd name="T26" fmla="*/ 16148 w 21600"/>
                <a:gd name="T27" fmla="*/ 1952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chemeClr val="tx2"/>
            </a:solidFill>
            <a:ln w="28575">
              <a:solidFill>
                <a:srgbClr val="000000"/>
              </a:solidFill>
              <a:miter lim="800000"/>
              <a:headEnd/>
              <a:tailEnd/>
            </a:ln>
          </p:spPr>
          <p:txBody>
            <a:bodyPr/>
            <a:lstStyle/>
            <a:p>
              <a:pPr algn="ctr" eaLnBrk="0" hangingPunct="0"/>
              <a:endParaRPr lang="en-US" dirty="0"/>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p:txBody>
          <a:bodyPr/>
          <a:lstStyle/>
          <a:p>
            <a:r>
              <a:rPr lang="en-US" dirty="0" smtClean="0"/>
              <a:t>Configuring Your Hardware</a:t>
            </a:r>
          </a:p>
        </p:txBody>
      </p:sp>
      <p:graphicFrame>
        <p:nvGraphicFramePr>
          <p:cNvPr id="13" name="Diagram 12"/>
          <p:cNvGraphicFramePr/>
          <p:nvPr/>
        </p:nvGraphicFramePr>
        <p:xfrm>
          <a:off x="762000" y="1143000"/>
          <a:ext cx="75438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p:txBody>
          <a:bodyPr/>
          <a:lstStyle/>
          <a:p>
            <a:r>
              <a:rPr lang="en-US" dirty="0" smtClean="0"/>
              <a:t>Configuring Your Hardware</a:t>
            </a:r>
          </a:p>
        </p:txBody>
      </p:sp>
      <p:graphicFrame>
        <p:nvGraphicFramePr>
          <p:cNvPr id="13" name="Diagram 12"/>
          <p:cNvGraphicFramePr/>
          <p:nvPr/>
        </p:nvGraphicFramePr>
        <p:xfrm>
          <a:off x="762000" y="1143000"/>
          <a:ext cx="75438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p:txBody>
          <a:bodyPr/>
          <a:lstStyle/>
          <a:p>
            <a:r>
              <a:rPr lang="en-US" dirty="0" smtClean="0"/>
              <a:t>C. Input and Output Hardware Configuration</a:t>
            </a:r>
          </a:p>
        </p:txBody>
      </p:sp>
      <p:sp>
        <p:nvSpPr>
          <p:cNvPr id="38914" name="Rectangle 3"/>
          <p:cNvSpPr>
            <a:spLocks noGrp="1" noChangeArrowheads="1"/>
          </p:cNvSpPr>
          <p:nvPr>
            <p:ph idx="1"/>
          </p:nvPr>
        </p:nvSpPr>
        <p:spPr/>
        <p:txBody>
          <a:bodyPr/>
          <a:lstStyle/>
          <a:p>
            <a:pPr lvl="1"/>
            <a:r>
              <a:rPr lang="en-US" dirty="0" smtClean="0"/>
              <a:t>Use MAX to configure the remote I/O hardware if necessary</a:t>
            </a:r>
          </a:p>
          <a:p>
            <a:pPr lvl="1"/>
            <a:r>
              <a:rPr lang="en-US" dirty="0" smtClean="0"/>
              <a:t>Refer to product-specific documentation for assistance</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
            </a:r>
            <a:br>
              <a:rPr lang="en-US" dirty="0" smtClean="0"/>
            </a:br>
            <a:r>
              <a:rPr lang="en-US" dirty="0" smtClean="0"/>
              <a:t>Demonstration</a:t>
            </a:r>
            <a:br>
              <a:rPr lang="en-US" dirty="0" smtClean="0"/>
            </a:br>
            <a:r>
              <a:rPr lang="en-US" dirty="0" smtClean="0"/>
              <a:t/>
            </a:r>
            <a:br>
              <a:rPr lang="en-US" dirty="0" smtClean="0"/>
            </a:br>
            <a:r>
              <a:rPr lang="en-US" dirty="0" smtClean="0"/>
              <a:t>PXI Configuration in MAX</a:t>
            </a:r>
            <a:endParaRPr lang="en-US" dirty="0"/>
          </a:p>
        </p:txBody>
      </p:sp>
      <p:sp>
        <p:nvSpPr>
          <p:cNvPr id="3" name="Content Placeholder 2"/>
          <p:cNvSpPr>
            <a:spLocks noGrp="1"/>
          </p:cNvSpPr>
          <p:nvPr>
            <p:ph idx="1"/>
          </p:nvPr>
        </p:nvSpPr>
        <p:spPr/>
        <p:txBody>
          <a:bodyPr/>
          <a:lstStyle/>
          <a:p>
            <a:pPr>
              <a:buNone/>
            </a:pPr>
            <a:r>
              <a:rPr lang="en-US" dirty="0" smtClean="0"/>
              <a:t>Demonstrate the configuration of a PXI system in MAX.</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p:txBody>
          <a:bodyPr/>
          <a:lstStyle/>
          <a:p>
            <a:r>
              <a:rPr lang="en-US" dirty="0" smtClean="0"/>
              <a:t>Configuring Your Hardware</a:t>
            </a:r>
          </a:p>
        </p:txBody>
      </p:sp>
      <p:graphicFrame>
        <p:nvGraphicFramePr>
          <p:cNvPr id="13" name="Diagram 12"/>
          <p:cNvGraphicFramePr/>
          <p:nvPr/>
        </p:nvGraphicFramePr>
        <p:xfrm>
          <a:off x="762000" y="1143000"/>
          <a:ext cx="75438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title"/>
          </p:nvPr>
        </p:nvSpPr>
        <p:spPr/>
        <p:txBody>
          <a:bodyPr/>
          <a:lstStyle/>
          <a:p>
            <a:r>
              <a:rPr lang="en-US" dirty="0" smtClean="0"/>
              <a:t>D. Connecting to the Target in </a:t>
            </a:r>
            <a:r>
              <a:rPr lang="en-US" dirty="0" err="1" smtClean="0"/>
              <a:t>LabVIEW</a:t>
            </a:r>
            <a:endParaRPr lang="en-US" dirty="0" smtClean="0"/>
          </a:p>
        </p:txBody>
      </p:sp>
      <p:sp>
        <p:nvSpPr>
          <p:cNvPr id="204803" name="Rectangle 3"/>
          <p:cNvSpPr>
            <a:spLocks noGrp="1" noChangeArrowheads="1"/>
          </p:cNvSpPr>
          <p:nvPr>
            <p:ph idx="1"/>
          </p:nvPr>
        </p:nvSpPr>
        <p:spPr/>
        <p:txBody>
          <a:bodyPr/>
          <a:lstStyle/>
          <a:p>
            <a:pPr marL="0" indent="0">
              <a:buFontTx/>
              <a:buNone/>
            </a:pPr>
            <a:r>
              <a:rPr lang="en-US" dirty="0" smtClean="0"/>
              <a:t>For LabVIEW to connect to the RT target you must configure the target in a project.</a:t>
            </a:r>
          </a:p>
          <a:p>
            <a:pPr marL="463550" lvl="1" indent="-349250">
              <a:buFont typeface="Arial Narrow" pitchFamily="34" charset="0"/>
              <a:buAutoNum type="arabicPeriod"/>
            </a:pPr>
            <a:r>
              <a:rPr lang="en-US" dirty="0" smtClean="0"/>
              <a:t>Create a project</a:t>
            </a:r>
          </a:p>
          <a:p>
            <a:pPr marL="463550" lvl="1" indent="-349250">
              <a:buFont typeface="Arial Narrow" pitchFamily="34" charset="0"/>
              <a:buAutoNum type="arabicPeriod"/>
            </a:pPr>
            <a:r>
              <a:rPr lang="en-US" dirty="0" smtClean="0"/>
              <a:t>Create a real-time target</a:t>
            </a:r>
          </a:p>
          <a:p>
            <a:pPr marL="463550" lvl="1" indent="-349250">
              <a:buFont typeface="Arial Narrow" pitchFamily="34" charset="0"/>
              <a:buAutoNum type="arabicPeriod"/>
            </a:pPr>
            <a:r>
              <a:rPr lang="en-US" dirty="0" smtClean="0"/>
              <a:t>Connect to the target</a:t>
            </a:r>
          </a:p>
          <a:p>
            <a:pPr marL="463550" lvl="1" indent="-349250">
              <a:buFont typeface="Arial Narrow" pitchFamily="34" charset="0"/>
              <a:buAutoNum type="arabicPeriod"/>
            </a:pPr>
            <a:r>
              <a:rPr lang="en-US" dirty="0" smtClean="0"/>
              <a:t>Add VIs to the target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4"/>
          <p:cNvSpPr>
            <a:spLocks noGrp="1" noChangeArrowheads="1"/>
          </p:cNvSpPr>
          <p:nvPr>
            <p:ph type="title"/>
          </p:nvPr>
        </p:nvSpPr>
        <p:spPr/>
        <p:txBody>
          <a:bodyPr/>
          <a:lstStyle/>
          <a:p>
            <a:r>
              <a:rPr lang="en-US" dirty="0" smtClean="0"/>
              <a:t>LabVIEW Projects</a:t>
            </a:r>
          </a:p>
        </p:txBody>
      </p:sp>
      <p:pic>
        <p:nvPicPr>
          <p:cNvPr id="45058" name="Picture 9" descr="LabVIEW Project"/>
          <p:cNvPicPr>
            <a:picLocks noGrp="1" noChangeAspect="1" noChangeArrowheads="1"/>
          </p:cNvPicPr>
          <p:nvPr>
            <p:ph sz="half" idx="1"/>
          </p:nvPr>
        </p:nvPicPr>
        <p:blipFill>
          <a:blip r:embed="rId3" r:link="rId4"/>
          <a:stretch>
            <a:fillRect/>
          </a:stretch>
        </p:blipFill>
        <p:spPr>
          <a:xfrm>
            <a:off x="612895" y="1524000"/>
            <a:ext cx="3331923" cy="4267200"/>
          </a:xfrm>
        </p:spPr>
      </p:pic>
      <p:sp>
        <p:nvSpPr>
          <p:cNvPr id="45059" name="Rectangle 5"/>
          <p:cNvSpPr>
            <a:spLocks noGrp="1" noChangeArrowheads="1"/>
          </p:cNvSpPr>
          <p:nvPr>
            <p:ph sz="half" idx="2"/>
          </p:nvPr>
        </p:nvSpPr>
        <p:spPr>
          <a:xfrm>
            <a:off x="4038600" y="1514475"/>
            <a:ext cx="4800600" cy="4286250"/>
          </a:xfrm>
        </p:spPr>
        <p:txBody>
          <a:bodyPr/>
          <a:lstStyle/>
          <a:p>
            <a:pPr lvl="1"/>
            <a:r>
              <a:rPr lang="en-US" dirty="0" smtClean="0"/>
              <a:t>Projects manage files and targets</a:t>
            </a:r>
          </a:p>
          <a:p>
            <a:pPr lvl="1"/>
            <a:r>
              <a:rPr lang="en-US" dirty="0" smtClean="0"/>
              <a:t>Projects allow you to build executables or use source control</a:t>
            </a:r>
          </a:p>
          <a:p>
            <a:pPr lvl="1"/>
            <a:r>
              <a:rPr lang="en-US" dirty="0" smtClean="0"/>
              <a:t>Targets represent systems that can run VIs</a:t>
            </a:r>
          </a:p>
          <a:p>
            <a:pPr lvl="2"/>
            <a:r>
              <a:rPr lang="en-US" dirty="0" smtClean="0"/>
              <a:t>Host computer</a:t>
            </a:r>
          </a:p>
          <a:p>
            <a:pPr lvl="2"/>
            <a:r>
              <a:rPr lang="en-US" dirty="0" smtClean="0"/>
              <a:t>Real-time systems </a:t>
            </a:r>
          </a:p>
          <a:p>
            <a:pPr lvl="2"/>
            <a:r>
              <a:rPr lang="en-US" dirty="0" smtClean="0"/>
              <a:t>FPGA systems </a:t>
            </a:r>
          </a:p>
          <a:p>
            <a:pPr lvl="2"/>
            <a:r>
              <a:rPr lang="en-US" dirty="0" smtClean="0"/>
              <a:t>PDA systems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dirty="0" smtClean="0"/>
              <a:t>Adding Folders to a Project</a:t>
            </a:r>
          </a:p>
        </p:txBody>
      </p:sp>
      <p:sp>
        <p:nvSpPr>
          <p:cNvPr id="45059" name="Rectangle 3"/>
          <p:cNvSpPr>
            <a:spLocks noGrp="1" noChangeArrowheads="1"/>
          </p:cNvSpPr>
          <p:nvPr>
            <p:ph type="body" sz="half" idx="1"/>
          </p:nvPr>
        </p:nvSpPr>
        <p:spPr/>
        <p:txBody>
          <a:bodyPr/>
          <a:lstStyle/>
          <a:p>
            <a:pPr lvl="1"/>
            <a:r>
              <a:rPr lang="en-US" dirty="0" smtClean="0"/>
              <a:t>Virtual folder</a:t>
            </a:r>
          </a:p>
          <a:p>
            <a:pPr lvl="2"/>
            <a:r>
              <a:rPr lang="en-US" dirty="0" smtClean="0"/>
              <a:t>Organizes project items and does not represent files on disk</a:t>
            </a:r>
          </a:p>
          <a:p>
            <a:pPr lvl="1"/>
            <a:r>
              <a:rPr lang="en-US" dirty="0" smtClean="0"/>
              <a:t>Auto-populating folder</a:t>
            </a:r>
          </a:p>
          <a:p>
            <a:pPr lvl="2"/>
            <a:r>
              <a:rPr lang="en-US" dirty="0" smtClean="0"/>
              <a:t>Adds a directory on disk to the project</a:t>
            </a:r>
          </a:p>
          <a:p>
            <a:pPr lvl="2"/>
            <a:r>
              <a:rPr lang="en-US" dirty="0" err="1" smtClean="0"/>
              <a:t>LabVIEW</a:t>
            </a:r>
            <a:r>
              <a:rPr lang="en-US" dirty="0" smtClean="0"/>
              <a:t> continuously monitors and updates the folder according to changes made in the project and on disk</a:t>
            </a:r>
          </a:p>
        </p:txBody>
      </p:sp>
      <p:pic>
        <p:nvPicPr>
          <p:cNvPr id="8195" name="Picture 3"/>
          <p:cNvPicPr>
            <a:picLocks noChangeAspect="1" noChangeArrowheads="1"/>
          </p:cNvPicPr>
          <p:nvPr/>
        </p:nvPicPr>
        <p:blipFill>
          <a:blip r:embed="rId3"/>
          <a:srcRect/>
          <a:stretch>
            <a:fillRect/>
          </a:stretch>
        </p:blipFill>
        <p:spPr bwMode="auto">
          <a:xfrm>
            <a:off x="2667453" y="1571172"/>
            <a:ext cx="424090" cy="346983"/>
          </a:xfrm>
          <a:prstGeom prst="rect">
            <a:avLst/>
          </a:prstGeom>
          <a:noFill/>
          <a:ln w="9525">
            <a:noFill/>
            <a:miter lim="800000"/>
            <a:headEnd/>
            <a:tailEnd/>
          </a:ln>
          <a:effectLst/>
        </p:spPr>
      </p:pic>
      <p:pic>
        <p:nvPicPr>
          <p:cNvPr id="8196" name="Picture 4"/>
          <p:cNvPicPr>
            <a:picLocks noChangeAspect="1" noChangeArrowheads="1"/>
          </p:cNvPicPr>
          <p:nvPr/>
        </p:nvPicPr>
        <p:blipFill>
          <a:blip r:embed="rId4"/>
          <a:srcRect/>
          <a:stretch>
            <a:fillRect/>
          </a:stretch>
        </p:blipFill>
        <p:spPr bwMode="auto">
          <a:xfrm>
            <a:off x="3857401" y="2566446"/>
            <a:ext cx="438829" cy="369541"/>
          </a:xfrm>
          <a:prstGeom prst="rect">
            <a:avLst/>
          </a:prstGeom>
          <a:noFill/>
          <a:ln w="9525">
            <a:noFill/>
            <a:miter lim="800000"/>
            <a:headEnd/>
            <a:tailEnd/>
          </a:ln>
          <a:effectLst/>
        </p:spPr>
      </p:pic>
      <p:pic>
        <p:nvPicPr>
          <p:cNvPr id="1032" name="Picture 8" descr="ProjectFolders.bmp"/>
          <p:cNvPicPr>
            <a:picLocks noChangeAspect="1" noChangeArrowheads="1"/>
          </p:cNvPicPr>
          <p:nvPr/>
        </p:nvPicPr>
        <p:blipFill>
          <a:blip r:embed="rId5"/>
          <a:srcRect/>
          <a:stretch>
            <a:fillRect/>
          </a:stretch>
        </p:blipFill>
        <p:spPr bwMode="auto">
          <a:xfrm>
            <a:off x="413212" y="4633998"/>
            <a:ext cx="3160590" cy="199955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Explorer Views</a:t>
            </a:r>
            <a:endParaRPr lang="en-US" dirty="0"/>
          </a:p>
        </p:txBody>
      </p:sp>
      <p:sp>
        <p:nvSpPr>
          <p:cNvPr id="3" name="Content Placeholder 2"/>
          <p:cNvSpPr>
            <a:spLocks noGrp="1"/>
          </p:cNvSpPr>
          <p:nvPr>
            <p:ph sz="half" idx="1"/>
          </p:nvPr>
        </p:nvSpPr>
        <p:spPr/>
        <p:txBody>
          <a:bodyPr/>
          <a:lstStyle/>
          <a:p>
            <a:r>
              <a:rPr lang="en-US" dirty="0" smtClean="0"/>
              <a:t>Items view</a:t>
            </a:r>
            <a:endParaRPr lang="en-US" dirty="0"/>
          </a:p>
        </p:txBody>
      </p:sp>
      <p:sp>
        <p:nvSpPr>
          <p:cNvPr id="4" name="Content Placeholder 3"/>
          <p:cNvSpPr>
            <a:spLocks noGrp="1"/>
          </p:cNvSpPr>
          <p:nvPr>
            <p:ph sz="half" idx="2"/>
          </p:nvPr>
        </p:nvSpPr>
        <p:spPr/>
        <p:txBody>
          <a:bodyPr/>
          <a:lstStyle/>
          <a:p>
            <a:r>
              <a:rPr lang="en-US" dirty="0" smtClean="0"/>
              <a:t>Files view</a:t>
            </a:r>
            <a:endParaRPr lang="en-US" dirty="0"/>
          </a:p>
        </p:txBody>
      </p:sp>
      <p:pic>
        <p:nvPicPr>
          <p:cNvPr id="10242" name="Picture 2" descr="Project Explorer - Files tab.bmp"/>
          <p:cNvPicPr>
            <a:picLocks noChangeAspect="1" noChangeArrowheads="1"/>
          </p:cNvPicPr>
          <p:nvPr/>
        </p:nvPicPr>
        <p:blipFill>
          <a:blip r:embed="rId3"/>
          <a:srcRect/>
          <a:stretch>
            <a:fillRect/>
          </a:stretch>
        </p:blipFill>
        <p:spPr bwMode="auto">
          <a:xfrm>
            <a:off x="4642303" y="2081892"/>
            <a:ext cx="2762250" cy="4000500"/>
          </a:xfrm>
          <a:prstGeom prst="rect">
            <a:avLst/>
          </a:prstGeom>
          <a:noFill/>
          <a:ln w="9525">
            <a:noFill/>
            <a:miter lim="800000"/>
            <a:headEnd/>
            <a:tailEnd/>
          </a:ln>
          <a:effectLst/>
        </p:spPr>
      </p:pic>
      <p:pic>
        <p:nvPicPr>
          <p:cNvPr id="10243" name="Picture 3" descr="Project Explorer - Items tab.bmp"/>
          <p:cNvPicPr>
            <a:picLocks noChangeAspect="1" noChangeArrowheads="1"/>
          </p:cNvPicPr>
          <p:nvPr/>
        </p:nvPicPr>
        <p:blipFill>
          <a:blip r:embed="rId4"/>
          <a:srcRect/>
          <a:stretch>
            <a:fillRect/>
          </a:stretch>
        </p:blipFill>
        <p:spPr bwMode="auto">
          <a:xfrm>
            <a:off x="578304" y="2081893"/>
            <a:ext cx="2762250" cy="4000500"/>
          </a:xfrm>
          <a:prstGeom prst="rect">
            <a:avLst/>
          </a:prstGeom>
          <a:noFill/>
          <a:ln w="9525">
            <a:noFill/>
            <a:miter lim="800000"/>
            <a:headEnd/>
            <a:tailEnd/>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Libraries</a:t>
            </a:r>
            <a:endParaRPr lang="en-US" dirty="0"/>
          </a:p>
        </p:txBody>
      </p:sp>
      <p:pic>
        <p:nvPicPr>
          <p:cNvPr id="7" name="project libraries.bmp" descr="C:\Perforce\CustomerEducation\CourseMaterial\LabVIEW Real Time\Rev 8.5\Manual\Slides\Slide Art\project libraries.bmp"/>
          <p:cNvPicPr>
            <a:picLocks noGrp="1" noChangeAspect="1"/>
          </p:cNvPicPr>
          <p:nvPr>
            <p:ph sz="half" idx="1"/>
          </p:nvPr>
        </p:nvPicPr>
        <p:blipFill>
          <a:blip r:embed="rId3" r:link="rId4"/>
          <a:stretch>
            <a:fillRect/>
          </a:stretch>
        </p:blipFill>
        <p:spPr>
          <a:xfrm>
            <a:off x="722813" y="1514475"/>
            <a:ext cx="3050174" cy="4286250"/>
          </a:xfrm>
        </p:spPr>
      </p:pic>
      <p:sp>
        <p:nvSpPr>
          <p:cNvPr id="4" name="Content Placeholder 3"/>
          <p:cNvSpPr>
            <a:spLocks noGrp="1"/>
          </p:cNvSpPr>
          <p:nvPr>
            <p:ph sz="half" idx="2"/>
          </p:nvPr>
        </p:nvSpPr>
        <p:spPr/>
        <p:txBody>
          <a:bodyPr/>
          <a:lstStyle/>
          <a:p>
            <a:pPr lvl="1"/>
            <a:r>
              <a:rPr lang="en-US" dirty="0" smtClean="0"/>
              <a:t>Group a set of VIs, controls, and variables</a:t>
            </a:r>
          </a:p>
          <a:p>
            <a:pPr lvl="2"/>
            <a:r>
              <a:rPr lang="en-US" dirty="0" smtClean="0"/>
              <a:t>Libraries create a namespace</a:t>
            </a:r>
          </a:p>
          <a:p>
            <a:pPr lvl="2"/>
            <a:r>
              <a:rPr lang="en-US" dirty="0" smtClean="0"/>
              <a:t>Items can be public/private</a:t>
            </a:r>
          </a:p>
          <a:p>
            <a:pPr lvl="2"/>
            <a:r>
              <a:rPr lang="en-US" dirty="0" smtClean="0"/>
              <a:t>All shared variables must be in a library</a:t>
            </a:r>
          </a:p>
          <a:p>
            <a:endParaRPr lang="en-US" dirty="0"/>
          </a:p>
        </p:txBody>
      </p:sp>
      <p:sp>
        <p:nvSpPr>
          <p:cNvPr id="5" name="AutoShape 9"/>
          <p:cNvSpPr>
            <a:spLocks/>
          </p:cNvSpPr>
          <p:nvPr/>
        </p:nvSpPr>
        <p:spPr bwMode="auto">
          <a:xfrm>
            <a:off x="4495800" y="4343400"/>
            <a:ext cx="1524000" cy="523875"/>
          </a:xfrm>
          <a:prstGeom prst="borderCallout1">
            <a:avLst>
              <a:gd name="adj1" fmla="val 1065"/>
              <a:gd name="adj2" fmla="val -1301"/>
              <a:gd name="adj3" fmla="val 93591"/>
              <a:gd name="adj4" fmla="val -115650"/>
            </a:avLst>
          </a:prstGeom>
          <a:solidFill>
            <a:schemeClr val="tx2"/>
          </a:solidFill>
          <a:ln w="28575">
            <a:solidFill>
              <a:schemeClr val="tx1"/>
            </a:solidFill>
            <a:miter lim="800000"/>
            <a:headEnd type="none" w="sm" len="sm"/>
            <a:tailEnd type="triangle" w="lg" len="lg"/>
          </a:ln>
        </p:spPr>
        <p:txBody>
          <a:bodyPr anchor="ctr">
            <a:spAutoFit/>
          </a:bodyPr>
          <a:lstStyle/>
          <a:p>
            <a:pPr algn="ctr" eaLnBrk="0" hangingPunct="0"/>
            <a:r>
              <a:rPr lang="en-US" sz="2800" dirty="0">
                <a:solidFill>
                  <a:srgbClr val="F8F8F8"/>
                </a:solidFill>
              </a:rPr>
              <a:t>Library</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p:nvPr>
        </p:nvSpPr>
        <p:spPr/>
        <p:txBody>
          <a:bodyPr/>
          <a:lstStyle/>
          <a:p>
            <a:r>
              <a:rPr lang="en-US" dirty="0" smtClean="0"/>
              <a:t>Creating a Project</a:t>
            </a:r>
          </a:p>
        </p:txBody>
      </p:sp>
      <p:sp>
        <p:nvSpPr>
          <p:cNvPr id="49154" name="Rectangle 4"/>
          <p:cNvSpPr>
            <a:spLocks noGrp="1" noChangeArrowheads="1"/>
          </p:cNvSpPr>
          <p:nvPr>
            <p:ph type="body" sz="half" idx="1"/>
          </p:nvPr>
        </p:nvSpPr>
        <p:spPr/>
        <p:txBody>
          <a:bodyPr/>
          <a:lstStyle/>
          <a:p>
            <a:pPr lvl="1"/>
            <a:r>
              <a:rPr lang="en-US" dirty="0" smtClean="0"/>
              <a:t>Select </a:t>
            </a:r>
            <a:r>
              <a:rPr lang="en-US" b="1" dirty="0" smtClean="0"/>
              <a:t>File»New Project</a:t>
            </a:r>
            <a:r>
              <a:rPr lang="en-US" dirty="0" smtClean="0"/>
              <a:t> to open the Project Explorer window</a:t>
            </a:r>
          </a:p>
          <a:p>
            <a:pPr lvl="1"/>
            <a:r>
              <a:rPr lang="en-US" dirty="0" smtClean="0"/>
              <a:t>Project starts with the </a:t>
            </a:r>
            <a:br>
              <a:rPr lang="en-US" dirty="0" smtClean="0"/>
            </a:br>
            <a:r>
              <a:rPr lang="en-US" dirty="0" smtClean="0"/>
              <a:t>My Computer Target</a:t>
            </a:r>
          </a:p>
          <a:p>
            <a:pPr lvl="2"/>
            <a:r>
              <a:rPr lang="en-US" dirty="0" smtClean="0"/>
              <a:t>Add VIs that run on the </a:t>
            </a:r>
            <a:br>
              <a:rPr lang="en-US" dirty="0" smtClean="0"/>
            </a:br>
            <a:r>
              <a:rPr lang="en-US" dirty="0" smtClean="0"/>
              <a:t>host computer to the </a:t>
            </a:r>
            <a:br>
              <a:rPr lang="en-US" dirty="0" smtClean="0"/>
            </a:br>
            <a:r>
              <a:rPr lang="en-US" dirty="0" smtClean="0"/>
              <a:t>My Computer target</a:t>
            </a:r>
          </a:p>
        </p:txBody>
      </p:sp>
      <p:pic>
        <p:nvPicPr>
          <p:cNvPr id="49155" name="Picture 6" descr="New Project"/>
          <p:cNvPicPr>
            <a:picLocks noGrp="1" noChangeAspect="1" noChangeArrowheads="1"/>
          </p:cNvPicPr>
          <p:nvPr>
            <p:ph sz="half" idx="2"/>
          </p:nvPr>
        </p:nvPicPr>
        <p:blipFill>
          <a:blip r:embed="rId3" r:link="rId4"/>
          <a:stretch>
            <a:fillRect/>
          </a:stretch>
        </p:blipFill>
        <p:spPr>
          <a:xfrm>
            <a:off x="5265499" y="1438275"/>
            <a:ext cx="3108803" cy="398145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p:txBody>
          <a:bodyPr/>
          <a:lstStyle/>
          <a:p>
            <a:r>
              <a:rPr lang="en-US" dirty="0" smtClean="0"/>
              <a:t>A. Hardware Setup and Installation</a:t>
            </a:r>
          </a:p>
        </p:txBody>
      </p:sp>
      <p:sp>
        <p:nvSpPr>
          <p:cNvPr id="26626" name="Rectangle 3"/>
          <p:cNvSpPr>
            <a:spLocks noGrp="1" noChangeArrowheads="1"/>
          </p:cNvSpPr>
          <p:nvPr>
            <p:ph idx="1"/>
          </p:nvPr>
        </p:nvSpPr>
        <p:spPr/>
        <p:txBody>
          <a:bodyPr/>
          <a:lstStyle/>
          <a:p>
            <a:pPr lvl="1"/>
            <a:r>
              <a:rPr lang="en-US" dirty="0" smtClean="0"/>
              <a:t>Refer to the documentation for your target hardware for hardware setup and installation instructions</a:t>
            </a:r>
          </a:p>
          <a:p>
            <a:pPr lvl="1"/>
            <a:r>
              <a:rPr lang="en-US" dirty="0" smtClean="0"/>
              <a:t>Target hardware arrives pre-installed with operating system</a:t>
            </a:r>
          </a:p>
          <a:p>
            <a:pPr lvl="1"/>
            <a:r>
              <a:rPr lang="en-US" dirty="0" smtClean="0"/>
              <a:t>Classroom systems have been pre-installed and set up</a:t>
            </a:r>
          </a:p>
        </p:txBody>
      </p:sp>
      <p:pic>
        <p:nvPicPr>
          <p:cNvPr id="4" name="Picture 9" descr="cRIO"/>
          <p:cNvPicPr>
            <a:picLocks noChangeAspect="1" noChangeArrowheads="1"/>
          </p:cNvPicPr>
          <p:nvPr/>
        </p:nvPicPr>
        <p:blipFill>
          <a:blip r:embed="rId3"/>
          <a:srcRect/>
          <a:stretch>
            <a:fillRect/>
          </a:stretch>
        </p:blipFill>
        <p:spPr bwMode="auto">
          <a:xfrm>
            <a:off x="3402013" y="4267200"/>
            <a:ext cx="2312987" cy="1682750"/>
          </a:xfrm>
          <a:prstGeom prst="rect">
            <a:avLst/>
          </a:prstGeom>
          <a:noFill/>
          <a:ln w="9525">
            <a:noFill/>
            <a:miter lim="800000"/>
            <a:headEnd/>
            <a:tailEnd/>
          </a:ln>
        </p:spPr>
      </p:pic>
      <p:pic>
        <p:nvPicPr>
          <p:cNvPr id="5" name="Picture 6"/>
          <p:cNvPicPr>
            <a:picLocks noChangeAspect="1" noChangeArrowheads="1"/>
          </p:cNvPicPr>
          <p:nvPr/>
        </p:nvPicPr>
        <p:blipFill>
          <a:blip r:embed="rId4"/>
          <a:srcRect l="25116" t="17336" r="25465" b="16982"/>
          <a:stretch>
            <a:fillRect/>
          </a:stretch>
        </p:blipFill>
        <p:spPr bwMode="auto">
          <a:xfrm>
            <a:off x="5867400" y="4267200"/>
            <a:ext cx="1282700" cy="1682750"/>
          </a:xfrm>
          <a:prstGeom prst="rect">
            <a:avLst/>
          </a:prstGeom>
          <a:noFill/>
          <a:ln w="9525">
            <a:noFill/>
            <a:miter lim="800000"/>
            <a:headEnd type="none" w="sm" len="sm"/>
            <a:tailEnd type="none" w="sm" len="sm"/>
          </a:ln>
        </p:spPr>
      </p:pic>
      <p:pic>
        <p:nvPicPr>
          <p:cNvPr id="6" name="Picture 7"/>
          <p:cNvPicPr>
            <a:picLocks noChangeAspect="1" noChangeArrowheads="1"/>
          </p:cNvPicPr>
          <p:nvPr/>
        </p:nvPicPr>
        <p:blipFill>
          <a:blip r:embed="rId5"/>
          <a:srcRect l="24768" t="17688" r="21278" b="21742"/>
          <a:stretch>
            <a:fillRect/>
          </a:stretch>
        </p:blipFill>
        <p:spPr bwMode="auto">
          <a:xfrm>
            <a:off x="7543800" y="4114800"/>
            <a:ext cx="1520825" cy="1682750"/>
          </a:xfrm>
          <a:prstGeom prst="rect">
            <a:avLst/>
          </a:prstGeom>
          <a:noFill/>
          <a:ln w="9525">
            <a:noFill/>
            <a:miter lim="800000"/>
            <a:headEnd type="none" w="sm" len="sm"/>
            <a:tailEnd type="none" w="sm" len="sm"/>
          </a:ln>
        </p:spPr>
      </p:pic>
      <p:pic>
        <p:nvPicPr>
          <p:cNvPr id="11" name="Picture 2" descr="rt2"/>
          <p:cNvPicPr>
            <a:picLocks noChangeAspect="1" noChangeArrowheads="1"/>
          </p:cNvPicPr>
          <p:nvPr/>
        </p:nvPicPr>
        <p:blipFill>
          <a:blip r:embed="rId6"/>
          <a:srcRect l="9497" t="20297" r="7236" b="13405"/>
          <a:stretch>
            <a:fillRect/>
          </a:stretch>
        </p:blipFill>
        <p:spPr bwMode="auto">
          <a:xfrm>
            <a:off x="76200" y="4385408"/>
            <a:ext cx="3314700" cy="15581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p:nvPr>
        </p:nvSpPr>
        <p:spPr/>
        <p:txBody>
          <a:bodyPr/>
          <a:lstStyle/>
          <a:p>
            <a:r>
              <a:rPr lang="en-US" dirty="0" smtClean="0"/>
              <a:t>Creating a Real-Time Target</a:t>
            </a:r>
          </a:p>
        </p:txBody>
      </p:sp>
      <p:sp>
        <p:nvSpPr>
          <p:cNvPr id="51202" name="Rectangle 3"/>
          <p:cNvSpPr>
            <a:spLocks noGrp="1" noChangeArrowheads="1"/>
          </p:cNvSpPr>
          <p:nvPr>
            <p:ph sz="half" idx="1"/>
          </p:nvPr>
        </p:nvSpPr>
        <p:spPr/>
        <p:txBody>
          <a:bodyPr/>
          <a:lstStyle/>
          <a:p>
            <a:pPr marL="166688" lvl="1" indent="-166688">
              <a:tabLst>
                <a:tab pos="1546225" algn="l"/>
              </a:tabLst>
            </a:pPr>
            <a:r>
              <a:rPr lang="en-US" dirty="0" smtClean="0"/>
              <a:t>Right-click the project in the Project Explorer window and selecting </a:t>
            </a:r>
            <a:r>
              <a:rPr lang="en-US" b="1" dirty="0" smtClean="0"/>
              <a:t>New</a:t>
            </a:r>
            <a:r>
              <a:rPr lang="en-US" b="1" dirty="0" smtClean="0">
                <a:latin typeface="Times New Roman"/>
                <a:cs typeface="Times New Roman"/>
              </a:rPr>
              <a:t>»</a:t>
            </a:r>
            <a:r>
              <a:rPr lang="en-US" b="1" dirty="0" smtClean="0"/>
              <a:t>Targets and Devices</a:t>
            </a:r>
          </a:p>
          <a:p>
            <a:pPr marL="115888" lvl="1" indent="-115888"/>
            <a:r>
              <a:rPr lang="en-US" dirty="0" smtClean="0"/>
              <a:t>Select the type of RT target</a:t>
            </a:r>
          </a:p>
          <a:p>
            <a:pPr marL="115888" lvl="1" indent="-115888"/>
            <a:r>
              <a:rPr lang="en-US" dirty="0" smtClean="0"/>
              <a:t>Select a device</a:t>
            </a:r>
          </a:p>
        </p:txBody>
      </p:sp>
      <p:pic>
        <p:nvPicPr>
          <p:cNvPr id="6" name="Picture 2"/>
          <p:cNvPicPr>
            <a:picLocks noChangeAspect="1" noChangeArrowheads="1"/>
          </p:cNvPicPr>
          <p:nvPr/>
        </p:nvPicPr>
        <p:blipFill>
          <a:blip r:embed="rId3"/>
          <a:srcRect/>
          <a:stretch>
            <a:fillRect/>
          </a:stretch>
        </p:blipFill>
        <p:spPr bwMode="auto">
          <a:xfrm>
            <a:off x="4467225" y="1219200"/>
            <a:ext cx="4295775" cy="4810125"/>
          </a:xfrm>
          <a:prstGeom prst="rect">
            <a:avLst/>
          </a:prstGeom>
          <a:noFill/>
          <a:ln w="9525">
            <a:noFill/>
            <a:miter lim="800000"/>
            <a:headEnd/>
            <a:tailEnd/>
          </a:ln>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p:txBody>
          <a:bodyPr/>
          <a:lstStyle/>
          <a:p>
            <a:r>
              <a:rPr lang="en-US" dirty="0" smtClean="0"/>
              <a:t>Connecting to a Target</a:t>
            </a:r>
          </a:p>
        </p:txBody>
      </p:sp>
      <p:sp>
        <p:nvSpPr>
          <p:cNvPr id="55298" name="Rectangle 3"/>
          <p:cNvSpPr>
            <a:spLocks noGrp="1" noChangeArrowheads="1"/>
          </p:cNvSpPr>
          <p:nvPr>
            <p:ph type="body" sz="half" idx="1"/>
          </p:nvPr>
        </p:nvSpPr>
        <p:spPr/>
        <p:txBody>
          <a:bodyPr/>
          <a:lstStyle/>
          <a:p>
            <a:pPr lvl="1">
              <a:buFontTx/>
              <a:buNone/>
            </a:pPr>
            <a:r>
              <a:rPr lang="en-US" dirty="0" smtClean="0"/>
              <a:t>Ways to connect to a target:</a:t>
            </a:r>
          </a:p>
          <a:p>
            <a:pPr lvl="1"/>
            <a:r>
              <a:rPr lang="en-US" dirty="0" smtClean="0"/>
              <a:t>Right-click the RT target and select </a:t>
            </a:r>
            <a:r>
              <a:rPr lang="en-US" b="1" dirty="0" smtClean="0"/>
              <a:t>Connect</a:t>
            </a:r>
          </a:p>
          <a:p>
            <a:pPr lvl="1"/>
            <a:r>
              <a:rPr lang="en-US" dirty="0" smtClean="0"/>
              <a:t>Run a VI on the target</a:t>
            </a:r>
          </a:p>
        </p:txBody>
      </p:sp>
      <p:pic>
        <p:nvPicPr>
          <p:cNvPr id="5" name="Picture 2" descr="Project_Explorer-connect.bmp"/>
          <p:cNvPicPr>
            <a:picLocks noChangeAspect="1" noChangeArrowheads="1"/>
          </p:cNvPicPr>
          <p:nvPr/>
        </p:nvPicPr>
        <p:blipFill>
          <a:blip r:embed="rId3"/>
          <a:srcRect/>
          <a:stretch>
            <a:fillRect/>
          </a:stretch>
        </p:blipFill>
        <p:spPr bwMode="auto">
          <a:xfrm>
            <a:off x="4724400" y="990600"/>
            <a:ext cx="3448050" cy="5153025"/>
          </a:xfrm>
          <a:prstGeom prst="rect">
            <a:avLst/>
          </a:prstGeom>
          <a:noFill/>
          <a:ln w="9525">
            <a:noFill/>
            <a:miter lim="800000"/>
            <a:headEnd/>
            <a:tailEnd/>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ChangeArrowheads="1"/>
          </p:cNvSpPr>
          <p:nvPr>
            <p:ph type="title"/>
          </p:nvPr>
        </p:nvSpPr>
        <p:spPr/>
        <p:txBody>
          <a:bodyPr/>
          <a:lstStyle/>
          <a:p>
            <a:r>
              <a:rPr lang="en-US" dirty="0" smtClean="0"/>
              <a:t>Adding VIs to a Target</a:t>
            </a:r>
          </a:p>
        </p:txBody>
      </p:sp>
      <p:sp>
        <p:nvSpPr>
          <p:cNvPr id="57346" name="Rectangle 3"/>
          <p:cNvSpPr>
            <a:spLocks noGrp="1" noChangeArrowheads="1"/>
          </p:cNvSpPr>
          <p:nvPr>
            <p:ph type="body" sz="half" idx="1"/>
          </p:nvPr>
        </p:nvSpPr>
        <p:spPr/>
        <p:txBody>
          <a:bodyPr/>
          <a:lstStyle/>
          <a:p>
            <a:pPr lvl="1"/>
            <a:r>
              <a:rPr lang="en-US" dirty="0" smtClean="0"/>
              <a:t>Any VIs added to the target become targeted to that system</a:t>
            </a:r>
          </a:p>
          <a:p>
            <a:pPr lvl="2"/>
            <a:r>
              <a:rPr lang="en-US" dirty="0" smtClean="0"/>
              <a:t>Right-click to create new VIs or add existing VIs</a:t>
            </a:r>
          </a:p>
          <a:p>
            <a:pPr lvl="2"/>
            <a:r>
              <a:rPr lang="en-US" dirty="0" smtClean="0"/>
              <a:t>Drag VIs from Windows Explorer or other project folders</a:t>
            </a:r>
          </a:p>
          <a:p>
            <a:pPr lvl="1"/>
            <a:r>
              <a:rPr lang="en-US" dirty="0" smtClean="0"/>
              <a:t>Targeted VIs automatically deploy to the system when they run</a:t>
            </a:r>
          </a:p>
        </p:txBody>
      </p:sp>
      <p:pic>
        <p:nvPicPr>
          <p:cNvPr id="1026" name="Picture 2" descr="Project_Explorer-newVI.bmp"/>
          <p:cNvPicPr>
            <a:picLocks noChangeAspect="1" noChangeArrowheads="1"/>
          </p:cNvPicPr>
          <p:nvPr/>
        </p:nvPicPr>
        <p:blipFill>
          <a:blip r:embed="rId3"/>
          <a:srcRect/>
          <a:stretch>
            <a:fillRect/>
          </a:stretch>
        </p:blipFill>
        <p:spPr bwMode="auto">
          <a:xfrm>
            <a:off x="4419600" y="1371600"/>
            <a:ext cx="4667250" cy="4648200"/>
          </a:xfrm>
          <a:prstGeom prst="rect">
            <a:avLst/>
          </a:prstGeom>
          <a:noFill/>
          <a:ln w="9525">
            <a:noFill/>
            <a:miter lim="800000"/>
            <a:headEnd/>
            <a:tailEnd/>
          </a:ln>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17"/>
          <p:cNvSpPr>
            <a:spLocks noGrp="1" noChangeArrowheads="1"/>
          </p:cNvSpPr>
          <p:nvPr>
            <p:ph type="title"/>
          </p:nvPr>
        </p:nvSpPr>
        <p:spPr/>
        <p:txBody>
          <a:bodyPr/>
          <a:lstStyle/>
          <a:p>
            <a:r>
              <a:rPr lang="en-US" dirty="0" smtClean="0"/>
              <a:t>Running VIs on a Target</a:t>
            </a:r>
          </a:p>
        </p:txBody>
      </p:sp>
      <p:sp>
        <p:nvSpPr>
          <p:cNvPr id="59394" name="Text Placeholder 13"/>
          <p:cNvSpPr>
            <a:spLocks noGrp="1"/>
          </p:cNvSpPr>
          <p:nvPr>
            <p:ph type="body" sz="half" idx="1"/>
          </p:nvPr>
        </p:nvSpPr>
        <p:spPr/>
        <p:txBody>
          <a:bodyPr/>
          <a:lstStyle/>
          <a:p>
            <a:pPr lvl="1"/>
            <a:r>
              <a:rPr lang="en-US" dirty="0" smtClean="0"/>
              <a:t>When you run an RT VI, the compiled code for the VI downloads to the RT target</a:t>
            </a:r>
          </a:p>
          <a:p>
            <a:pPr lvl="1"/>
            <a:r>
              <a:rPr lang="en-US" dirty="0" smtClean="0"/>
              <a:t>The compiled code on the RT target and the VI on the RT host exchange data through front panel communication</a:t>
            </a:r>
          </a:p>
        </p:txBody>
      </p:sp>
      <p:sp>
        <p:nvSpPr>
          <p:cNvPr id="59395" name="Text Box 5"/>
          <p:cNvSpPr txBox="1">
            <a:spLocks noChangeArrowheads="1"/>
          </p:cNvSpPr>
          <p:nvPr/>
        </p:nvSpPr>
        <p:spPr bwMode="auto">
          <a:xfrm>
            <a:off x="990600" y="5791200"/>
            <a:ext cx="1370012" cy="457200"/>
          </a:xfrm>
          <a:prstGeom prst="rect">
            <a:avLst/>
          </a:prstGeom>
          <a:noFill/>
          <a:ln w="9525">
            <a:noFill/>
            <a:miter lim="800000"/>
            <a:headEnd/>
            <a:tailEnd/>
          </a:ln>
        </p:spPr>
        <p:txBody>
          <a:bodyPr wrap="none">
            <a:spAutoFit/>
          </a:bodyPr>
          <a:lstStyle/>
          <a:p>
            <a:pPr algn="ctr" eaLnBrk="0" hangingPunct="0"/>
            <a:r>
              <a:rPr lang="en-US" dirty="0">
                <a:solidFill>
                  <a:schemeClr val="tx1"/>
                </a:solidFill>
                <a:latin typeface="Arial" charset="0"/>
              </a:rPr>
              <a:t>Host PC</a:t>
            </a:r>
          </a:p>
        </p:txBody>
      </p:sp>
      <p:sp>
        <p:nvSpPr>
          <p:cNvPr id="59396" name="Text Box 6"/>
          <p:cNvSpPr txBox="1">
            <a:spLocks noChangeArrowheads="1"/>
          </p:cNvSpPr>
          <p:nvPr/>
        </p:nvSpPr>
        <p:spPr bwMode="auto">
          <a:xfrm>
            <a:off x="6165850" y="5791200"/>
            <a:ext cx="1606550" cy="457200"/>
          </a:xfrm>
          <a:prstGeom prst="rect">
            <a:avLst/>
          </a:prstGeom>
          <a:noFill/>
          <a:ln w="9525">
            <a:noFill/>
            <a:miter lim="800000"/>
            <a:headEnd/>
            <a:tailEnd/>
          </a:ln>
        </p:spPr>
        <p:txBody>
          <a:bodyPr wrap="none">
            <a:spAutoFit/>
          </a:bodyPr>
          <a:lstStyle/>
          <a:p>
            <a:pPr algn="ctr" eaLnBrk="0" hangingPunct="0"/>
            <a:r>
              <a:rPr lang="en-US" dirty="0">
                <a:solidFill>
                  <a:schemeClr val="tx1"/>
                </a:solidFill>
                <a:latin typeface="Arial" charset="0"/>
              </a:rPr>
              <a:t>RT Target</a:t>
            </a:r>
          </a:p>
        </p:txBody>
      </p:sp>
      <p:grpSp>
        <p:nvGrpSpPr>
          <p:cNvPr id="59397" name="Group 25"/>
          <p:cNvGrpSpPr>
            <a:grpSpLocks/>
          </p:cNvGrpSpPr>
          <p:nvPr/>
        </p:nvGrpSpPr>
        <p:grpSpPr bwMode="auto">
          <a:xfrm>
            <a:off x="228601" y="3200400"/>
            <a:ext cx="8686799" cy="2606676"/>
            <a:chOff x="144" y="1872"/>
            <a:chExt cx="5472" cy="1642"/>
          </a:xfrm>
        </p:grpSpPr>
        <p:sp>
          <p:nvSpPr>
            <p:cNvPr id="59398" name="AutoShape 19"/>
            <p:cNvSpPr>
              <a:spLocks noChangeArrowheads="1"/>
            </p:cNvSpPr>
            <p:nvPr/>
          </p:nvSpPr>
          <p:spPr bwMode="auto">
            <a:xfrm>
              <a:off x="2186" y="2525"/>
              <a:ext cx="624" cy="336"/>
            </a:xfrm>
            <a:prstGeom prst="leftRightArrow">
              <a:avLst>
                <a:gd name="adj1" fmla="val 50000"/>
                <a:gd name="adj2" fmla="val 37143"/>
              </a:avLst>
            </a:prstGeom>
            <a:solidFill>
              <a:schemeClr val="bg2"/>
            </a:solidFill>
            <a:ln w="28575">
              <a:solidFill>
                <a:schemeClr val="tx1"/>
              </a:solidFill>
              <a:miter lim="800000"/>
              <a:headEnd type="none" w="sm" len="sm"/>
              <a:tailEnd type="none" w="sm" len="sm"/>
            </a:ln>
          </p:spPr>
          <p:txBody>
            <a:bodyPr wrap="none" anchor="ctr"/>
            <a:lstStyle/>
            <a:p>
              <a:pPr algn="ctr" eaLnBrk="0" hangingPunct="0">
                <a:lnSpc>
                  <a:spcPct val="90000"/>
                </a:lnSpc>
              </a:pPr>
              <a:endParaRPr lang="en-US" sz="1400" dirty="0">
                <a:solidFill>
                  <a:schemeClr val="tx1"/>
                </a:solidFill>
              </a:endParaRPr>
            </a:p>
          </p:txBody>
        </p:sp>
        <p:pic>
          <p:nvPicPr>
            <p:cNvPr id="59399" name="Picture 23" descr="Tank Level Control (front panel)"/>
            <p:cNvPicPr>
              <a:picLocks noChangeAspect="1" noChangeArrowheads="1"/>
            </p:cNvPicPr>
            <p:nvPr/>
          </p:nvPicPr>
          <p:blipFill>
            <a:blip r:embed="rId3"/>
            <a:srcRect/>
            <a:stretch>
              <a:fillRect/>
            </a:stretch>
          </p:blipFill>
          <p:spPr bwMode="auto">
            <a:xfrm>
              <a:off x="144" y="1967"/>
              <a:ext cx="1845" cy="1452"/>
            </a:xfrm>
            <a:prstGeom prst="rect">
              <a:avLst/>
            </a:prstGeom>
            <a:noFill/>
            <a:ln w="9525">
              <a:noFill/>
              <a:miter lim="800000"/>
              <a:headEnd/>
              <a:tailEnd/>
            </a:ln>
          </p:spPr>
        </p:pic>
        <p:pic>
          <p:nvPicPr>
            <p:cNvPr id="59400" name="Picture 24" descr="Tank Level Control (block diagram)"/>
            <p:cNvPicPr>
              <a:picLocks noChangeAspect="1" noChangeArrowheads="1"/>
            </p:cNvPicPr>
            <p:nvPr/>
          </p:nvPicPr>
          <p:blipFill>
            <a:blip r:embed="rId4"/>
            <a:srcRect/>
            <a:stretch>
              <a:fillRect/>
            </a:stretch>
          </p:blipFill>
          <p:spPr bwMode="auto">
            <a:xfrm>
              <a:off x="3006" y="1872"/>
              <a:ext cx="2610" cy="1642"/>
            </a:xfrm>
            <a:prstGeom prst="rect">
              <a:avLst/>
            </a:prstGeom>
            <a:noFill/>
            <a:ln w="9525">
              <a:noFill/>
              <a:miter lim="800000"/>
              <a:headEnd/>
              <a:tailEnd/>
            </a:ln>
          </p:spPr>
        </p:pic>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title"/>
          </p:nvPr>
        </p:nvSpPr>
        <p:spPr/>
        <p:txBody>
          <a:bodyPr/>
          <a:lstStyle/>
          <a:p>
            <a:r>
              <a:rPr lang="en-US" dirty="0" smtClean="0"/>
              <a:t>Closing a Front Panel Connection Without Closing VIs</a:t>
            </a:r>
          </a:p>
        </p:txBody>
      </p:sp>
      <p:sp>
        <p:nvSpPr>
          <p:cNvPr id="61442" name="Rectangle 3"/>
          <p:cNvSpPr>
            <a:spLocks noGrp="1" noChangeArrowheads="1"/>
          </p:cNvSpPr>
          <p:nvPr>
            <p:ph idx="1"/>
          </p:nvPr>
        </p:nvSpPr>
        <p:spPr/>
        <p:txBody>
          <a:bodyPr/>
          <a:lstStyle/>
          <a:p>
            <a:pPr lvl="1"/>
            <a:r>
              <a:rPr lang="en-US" dirty="0" smtClean="0"/>
              <a:t>Selecting </a:t>
            </a:r>
            <a:r>
              <a:rPr lang="en-US" b="1" dirty="0" smtClean="0"/>
              <a:t>File»Exit</a:t>
            </a:r>
            <a:r>
              <a:rPr lang="en-US" dirty="0" smtClean="0"/>
              <a:t> while a </a:t>
            </a:r>
            <a:br>
              <a:rPr lang="en-US" dirty="0" smtClean="0"/>
            </a:br>
            <a:r>
              <a:rPr lang="en-US" dirty="0" smtClean="0"/>
              <a:t>VI runs results in the dialog </a:t>
            </a:r>
            <a:br>
              <a:rPr lang="en-US" dirty="0" smtClean="0"/>
            </a:br>
            <a:r>
              <a:rPr lang="en-US" dirty="0" smtClean="0"/>
              <a:t>box at right:</a:t>
            </a:r>
          </a:p>
          <a:p>
            <a:pPr lvl="1"/>
            <a:r>
              <a:rPr lang="en-US" dirty="0" smtClean="0"/>
              <a:t>Right-click the target and select </a:t>
            </a:r>
            <a:r>
              <a:rPr lang="en-US" b="1" dirty="0" smtClean="0"/>
              <a:t>Disconnect</a:t>
            </a:r>
          </a:p>
          <a:p>
            <a:pPr lvl="2"/>
            <a:r>
              <a:rPr lang="en-US" dirty="0" smtClean="0"/>
              <a:t>RT VIs continue to run on the target, but no longer exchange front panel communication or debugging information with the host</a:t>
            </a:r>
          </a:p>
          <a:p>
            <a:pPr lvl="2"/>
            <a:r>
              <a:rPr lang="en-US" dirty="0" smtClean="0"/>
              <a:t>Reconnecting to the target automatically opens and </a:t>
            </a:r>
            <a:br>
              <a:rPr lang="en-US" dirty="0" smtClean="0"/>
            </a:br>
            <a:r>
              <a:rPr lang="en-US" dirty="0" smtClean="0"/>
              <a:t>re-establishes a connection with any running VIs</a:t>
            </a:r>
          </a:p>
        </p:txBody>
      </p:sp>
      <p:pic>
        <p:nvPicPr>
          <p:cNvPr id="3074" name="Picture 2" descr="close_or_disconnect_dialog_box.bmp"/>
          <p:cNvPicPr>
            <a:picLocks noChangeAspect="1" noChangeArrowheads="1"/>
          </p:cNvPicPr>
          <p:nvPr/>
        </p:nvPicPr>
        <p:blipFill>
          <a:blip r:embed="rId3"/>
          <a:srcRect/>
          <a:stretch>
            <a:fillRect/>
          </a:stretch>
        </p:blipFill>
        <p:spPr bwMode="auto">
          <a:xfrm>
            <a:off x="4876800" y="1447800"/>
            <a:ext cx="3000375" cy="1352550"/>
          </a:xfrm>
          <a:prstGeom prst="rect">
            <a:avLst/>
          </a:prstGeom>
          <a:noFill/>
          <a:ln w="9525">
            <a:noFill/>
            <a:miter lim="800000"/>
            <a:headEnd/>
            <a:tailEnd/>
          </a:ln>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p:txBody>
          <a:bodyPr/>
          <a:lstStyle/>
          <a:p>
            <a:r>
              <a:rPr lang="en-US" dirty="0" smtClean="0"/>
              <a:t>Exercise 2-2: Targeting Real-Time Hardware</a:t>
            </a:r>
          </a:p>
        </p:txBody>
      </p:sp>
      <p:sp>
        <p:nvSpPr>
          <p:cNvPr id="63490" name="Rectangle 3"/>
          <p:cNvSpPr>
            <a:spLocks noGrp="1" noChangeArrowheads="1"/>
          </p:cNvSpPr>
          <p:nvPr>
            <p:ph idx="1"/>
          </p:nvPr>
        </p:nvSpPr>
        <p:spPr/>
        <p:txBody>
          <a:bodyPr/>
          <a:lstStyle/>
          <a:p>
            <a:pPr marL="0" indent="0">
              <a:buFontTx/>
              <a:buNone/>
            </a:pPr>
            <a:r>
              <a:rPr lang="en-US" dirty="0" smtClean="0"/>
              <a:t>Create a LabVIEW project and an RT target to use for the project exercises in the course.</a:t>
            </a:r>
          </a:p>
          <a:p>
            <a:pPr marL="0" indent="0">
              <a:buFontTx/>
              <a:buNone/>
            </a:pPr>
            <a:endParaRPr lang="en-US" dirty="0" smtClean="0"/>
          </a:p>
        </p:txBody>
      </p:sp>
      <p:sp>
        <p:nvSpPr>
          <p:cNvPr id="63491" name="Rectangle 4"/>
          <p:cNvSpPr>
            <a:spLocks noChangeArrowheads="1"/>
          </p:cNvSpPr>
          <p:nvPr/>
        </p:nvSpPr>
        <p:spPr bwMode="auto">
          <a:xfrm>
            <a:off x="914400" y="3692525"/>
            <a:ext cx="7772400" cy="1598613"/>
          </a:xfrm>
          <a:prstGeom prst="rect">
            <a:avLst/>
          </a:prstGeom>
          <a:noFill/>
          <a:ln w="9525">
            <a:noFill/>
            <a:miter lim="800000"/>
            <a:headEnd/>
            <a:tailEnd/>
          </a:ln>
        </p:spPr>
        <p:txBody>
          <a:bodyPr/>
          <a:lstStyle/>
          <a:p>
            <a:pPr eaLnBrk="0" hangingPunct="0">
              <a:spcBef>
                <a:spcPct val="20000"/>
              </a:spcBef>
            </a:pPr>
            <a:endParaRPr lang="en-US" sz="2800" dirty="0">
              <a:solidFill>
                <a:srgbClr val="5E84B8"/>
              </a:solidFill>
            </a:endParaRPr>
          </a:p>
        </p:txBody>
      </p:sp>
      <p:grpSp>
        <p:nvGrpSpPr>
          <p:cNvPr id="5" name="Group 7"/>
          <p:cNvGrpSpPr>
            <a:grpSpLocks/>
          </p:cNvGrpSpPr>
          <p:nvPr/>
        </p:nvGrpSpPr>
        <p:grpSpPr bwMode="auto">
          <a:xfrm>
            <a:off x="7315200" y="381000"/>
            <a:ext cx="1641475" cy="1905000"/>
            <a:chOff x="4608" y="240"/>
            <a:chExt cx="1034" cy="1200"/>
          </a:xfrm>
        </p:grpSpPr>
        <p:sp>
          <p:nvSpPr>
            <p:cNvPr id="6" name="Puzzle3"/>
            <p:cNvSpPr>
              <a:spLocks noEditPoints="1" noChangeArrowheads="1"/>
            </p:cNvSpPr>
            <p:nvPr/>
          </p:nvSpPr>
          <p:spPr bwMode="auto">
            <a:xfrm>
              <a:off x="5136" y="240"/>
              <a:ext cx="388" cy="526"/>
            </a:xfrm>
            <a:custGeom>
              <a:avLst/>
              <a:gdLst>
                <a:gd name="T0" fmla="*/ 187 w 21600"/>
                <a:gd name="T1" fmla="*/ 385 h 21600"/>
                <a:gd name="T2" fmla="*/ 369 w 21600"/>
                <a:gd name="T3" fmla="*/ 514 h 21600"/>
                <a:gd name="T4" fmla="*/ 237 w 21600"/>
                <a:gd name="T5" fmla="*/ 336 h 21600"/>
                <a:gd name="T6" fmla="*/ 369 w 21600"/>
                <a:gd name="T7" fmla="*/ 171 h 21600"/>
                <a:gd name="T8" fmla="*/ 189 w 21600"/>
                <a:gd name="T9" fmla="*/ 1 h 21600"/>
                <a:gd name="T10" fmla="*/ 12 w 21600"/>
                <a:gd name="T11" fmla="*/ 166 h 21600"/>
                <a:gd name="T12" fmla="*/ 145 w 21600"/>
                <a:gd name="T13" fmla="*/ 329 h 21600"/>
                <a:gd name="T14" fmla="*/ 12 w 21600"/>
                <a:gd name="T15" fmla="*/ 514 h 21600"/>
                <a:gd name="T16" fmla="*/ 0 60000 65536"/>
                <a:gd name="T17" fmla="*/ 0 60000 65536"/>
                <a:gd name="T18" fmla="*/ 0 60000 65536"/>
                <a:gd name="T19" fmla="*/ 0 60000 65536"/>
                <a:gd name="T20" fmla="*/ 0 60000 65536"/>
                <a:gd name="T21" fmla="*/ 0 60000 65536"/>
                <a:gd name="T22" fmla="*/ 0 60000 65536"/>
                <a:gd name="T23" fmla="*/ 0 60000 65536"/>
                <a:gd name="T24" fmla="*/ 2282 w 21600"/>
                <a:gd name="T25" fmla="*/ 7720 h 21600"/>
                <a:gd name="T26" fmla="*/ 19151 w 21600"/>
                <a:gd name="T27" fmla="*/ 2024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chemeClr val="hlink"/>
            </a:solidFill>
            <a:ln w="28575">
              <a:solidFill>
                <a:srgbClr val="000000"/>
              </a:solidFill>
              <a:miter lim="800000"/>
              <a:headEnd/>
              <a:tailEnd/>
            </a:ln>
          </p:spPr>
          <p:txBody>
            <a:bodyPr/>
            <a:lstStyle/>
            <a:p>
              <a:pPr algn="ctr" eaLnBrk="0" hangingPunct="0"/>
              <a:endParaRPr lang="en-US" dirty="0"/>
            </a:p>
          </p:txBody>
        </p:sp>
        <p:sp>
          <p:nvSpPr>
            <p:cNvPr id="7" name="Puzzle2"/>
            <p:cNvSpPr>
              <a:spLocks noEditPoints="1" noChangeArrowheads="1"/>
            </p:cNvSpPr>
            <p:nvPr/>
          </p:nvSpPr>
          <p:spPr bwMode="auto">
            <a:xfrm>
              <a:off x="5023" y="623"/>
              <a:ext cx="619" cy="479"/>
            </a:xfrm>
            <a:custGeom>
              <a:avLst/>
              <a:gdLst>
                <a:gd name="T0" fmla="*/ 0 w 21600"/>
                <a:gd name="T1" fmla="*/ 297 h 21600"/>
                <a:gd name="T2" fmla="*/ 120 w 21600"/>
                <a:gd name="T3" fmla="*/ 469 h 21600"/>
                <a:gd name="T4" fmla="*/ 298 w 21600"/>
                <a:gd name="T5" fmla="*/ 308 h 21600"/>
                <a:gd name="T6" fmla="*/ 482 w 21600"/>
                <a:gd name="T7" fmla="*/ 470 h 21600"/>
                <a:gd name="T8" fmla="*/ 619 w 21600"/>
                <a:gd name="T9" fmla="*/ 334 h 21600"/>
                <a:gd name="T10" fmla="*/ 484 w 21600"/>
                <a:gd name="T11" fmla="*/ 127 h 21600"/>
                <a:gd name="T12" fmla="*/ 310 w 21600"/>
                <a:gd name="T13" fmla="*/ 1 h 21600"/>
                <a:gd name="T14" fmla="*/ 120 w 21600"/>
                <a:gd name="T15" fmla="*/ 131 h 21600"/>
                <a:gd name="T16" fmla="*/ 0 60000 65536"/>
                <a:gd name="T17" fmla="*/ 0 60000 65536"/>
                <a:gd name="T18" fmla="*/ 0 60000 65536"/>
                <a:gd name="T19" fmla="*/ 0 60000 65536"/>
                <a:gd name="T20" fmla="*/ 0 60000 65536"/>
                <a:gd name="T21" fmla="*/ 0 60000 65536"/>
                <a:gd name="T22" fmla="*/ 0 60000 65536"/>
                <a:gd name="T23" fmla="*/ 0 60000 65536"/>
                <a:gd name="T24" fmla="*/ 5374 w 21600"/>
                <a:gd name="T25" fmla="*/ 6764 h 21600"/>
                <a:gd name="T26" fmla="*/ 16191 w 21600"/>
                <a:gd name="T27" fmla="*/ 2042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chemeClr val="accent1"/>
            </a:solidFill>
            <a:ln w="28575">
              <a:solidFill>
                <a:srgbClr val="000000"/>
              </a:solidFill>
              <a:miter lim="800000"/>
              <a:headEnd/>
              <a:tailEnd/>
            </a:ln>
          </p:spPr>
          <p:txBody>
            <a:bodyPr/>
            <a:lstStyle/>
            <a:p>
              <a:pPr algn="ctr" eaLnBrk="0" hangingPunct="0"/>
              <a:endParaRPr lang="en-US" dirty="0"/>
            </a:p>
          </p:txBody>
        </p:sp>
        <p:sp>
          <p:nvSpPr>
            <p:cNvPr id="8" name="Puzzle4"/>
            <p:cNvSpPr>
              <a:spLocks noEditPoints="1" noChangeArrowheads="1"/>
            </p:cNvSpPr>
            <p:nvPr/>
          </p:nvSpPr>
          <p:spPr bwMode="auto">
            <a:xfrm>
              <a:off x="4608" y="827"/>
              <a:ext cx="373" cy="613"/>
            </a:xfrm>
            <a:custGeom>
              <a:avLst/>
              <a:gdLst>
                <a:gd name="T0" fmla="*/ 143 w 21600"/>
                <a:gd name="T1" fmla="*/ 329 h 21600"/>
                <a:gd name="T2" fmla="*/ 8 w 21600"/>
                <a:gd name="T3" fmla="*/ 481 h 21600"/>
                <a:gd name="T4" fmla="*/ 199 w 21600"/>
                <a:gd name="T5" fmla="*/ 613 h 21600"/>
                <a:gd name="T6" fmla="*/ 361 w 21600"/>
                <a:gd name="T7" fmla="*/ 475 h 21600"/>
                <a:gd name="T8" fmla="*/ 241 w 21600"/>
                <a:gd name="T9" fmla="*/ 309 h 21600"/>
                <a:gd name="T10" fmla="*/ 363 w 21600"/>
                <a:gd name="T11" fmla="*/ 134 h 21600"/>
                <a:gd name="T12" fmla="*/ 192 w 21600"/>
                <a:gd name="T13" fmla="*/ 0 h 21600"/>
                <a:gd name="T14" fmla="*/ 8 w 21600"/>
                <a:gd name="T15" fmla="*/ 134 h 21600"/>
                <a:gd name="T16" fmla="*/ 0 60000 65536"/>
                <a:gd name="T17" fmla="*/ 0 60000 65536"/>
                <a:gd name="T18" fmla="*/ 0 60000 65536"/>
                <a:gd name="T19" fmla="*/ 0 60000 65536"/>
                <a:gd name="T20" fmla="*/ 0 60000 65536"/>
                <a:gd name="T21" fmla="*/ 0 60000 65536"/>
                <a:gd name="T22" fmla="*/ 0 60000 65536"/>
                <a:gd name="T23" fmla="*/ 0 60000 65536"/>
                <a:gd name="T24" fmla="*/ 2085 w 21600"/>
                <a:gd name="T25" fmla="*/ 5673 h 21600"/>
                <a:gd name="T26" fmla="*/ 20210 w 21600"/>
                <a:gd name="T27" fmla="*/ 1599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chemeClr val="folHlink"/>
            </a:solidFill>
            <a:ln w="28575">
              <a:solidFill>
                <a:srgbClr val="000000"/>
              </a:solidFill>
              <a:miter lim="800000"/>
              <a:headEnd/>
              <a:tailEnd/>
            </a:ln>
          </p:spPr>
          <p:txBody>
            <a:bodyPr/>
            <a:lstStyle/>
            <a:p>
              <a:pPr algn="ctr" eaLnBrk="0" hangingPunct="0"/>
              <a:endParaRPr lang="en-US" dirty="0"/>
            </a:p>
          </p:txBody>
        </p:sp>
        <p:sp>
          <p:nvSpPr>
            <p:cNvPr id="9" name="Puzzle1"/>
            <p:cNvSpPr>
              <a:spLocks noEditPoints="1" noChangeArrowheads="1"/>
            </p:cNvSpPr>
            <p:nvPr/>
          </p:nvSpPr>
          <p:spPr bwMode="auto">
            <a:xfrm>
              <a:off x="4656" y="399"/>
              <a:ext cx="626" cy="365"/>
            </a:xfrm>
            <a:custGeom>
              <a:avLst/>
              <a:gdLst>
                <a:gd name="T0" fmla="*/ 485 w 21600"/>
                <a:gd name="T1" fmla="*/ 356 h 21600"/>
                <a:gd name="T2" fmla="*/ 492 w 21600"/>
                <a:gd name="T3" fmla="*/ 9 h 21600"/>
                <a:gd name="T4" fmla="*/ 137 w 21600"/>
                <a:gd name="T5" fmla="*/ 14 h 21600"/>
                <a:gd name="T6" fmla="*/ 146 w 21600"/>
                <a:gd name="T7" fmla="*/ 355 h 21600"/>
                <a:gd name="T8" fmla="*/ 313 w 21600"/>
                <a:gd name="T9" fmla="*/ 218 h 21600"/>
                <a:gd name="T10" fmla="*/ 314 w 21600"/>
                <a:gd name="T11" fmla="*/ 147 h 21600"/>
                <a:gd name="T12" fmla="*/ 626 w 21600"/>
                <a:gd name="T13" fmla="*/ 169 h 21600"/>
                <a:gd name="T14" fmla="*/ 2 w 21600"/>
                <a:gd name="T15" fmla="*/ 169 h 21600"/>
                <a:gd name="T16" fmla="*/ 0 60000 65536"/>
                <a:gd name="T17" fmla="*/ 0 60000 65536"/>
                <a:gd name="T18" fmla="*/ 0 60000 65536"/>
                <a:gd name="T19" fmla="*/ 0 60000 65536"/>
                <a:gd name="T20" fmla="*/ 0 60000 65536"/>
                <a:gd name="T21" fmla="*/ 0 60000 65536"/>
                <a:gd name="T22" fmla="*/ 0 60000 65536"/>
                <a:gd name="T23" fmla="*/ 0 60000 65536"/>
                <a:gd name="T24" fmla="*/ 6073 w 21600"/>
                <a:gd name="T25" fmla="*/ 2545 h 21600"/>
                <a:gd name="T26" fmla="*/ 16148 w 21600"/>
                <a:gd name="T27" fmla="*/ 1952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chemeClr val="tx2"/>
            </a:solidFill>
            <a:ln w="28575">
              <a:solidFill>
                <a:srgbClr val="000000"/>
              </a:solidFill>
              <a:miter lim="800000"/>
              <a:headEnd/>
              <a:tailEnd/>
            </a:ln>
          </p:spPr>
          <p:txBody>
            <a:bodyPr/>
            <a:lstStyle/>
            <a:p>
              <a:pPr algn="ctr" eaLnBrk="0" hangingPunct="0"/>
              <a:endParaRPr lang="en-US" dirty="0"/>
            </a:p>
          </p:txBody>
        </p:sp>
      </p:gr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a:t>
            </a:r>
          </a:p>
        </p:txBody>
      </p:sp>
      <p:sp>
        <p:nvSpPr>
          <p:cNvPr id="356354" name="Rectangle 16"/>
          <p:cNvSpPr>
            <a:spLocks noGrp="1" noChangeArrowheads="1"/>
          </p:cNvSpPr>
          <p:nvPr>
            <p:ph idx="1"/>
          </p:nvPr>
        </p:nvSpPr>
        <p:spPr/>
        <p:txBody>
          <a:bodyPr/>
          <a:lstStyle/>
          <a:p>
            <a:pPr marL="533400" indent="-533400">
              <a:buFontTx/>
              <a:buAutoNum type="arabicPeriod"/>
            </a:pPr>
            <a:r>
              <a:rPr lang="en-US" dirty="0" smtClean="0"/>
              <a:t>Which of following are methods for connecting target and host computers?</a:t>
            </a:r>
          </a:p>
          <a:p>
            <a:pPr marL="1104900" lvl="4" indent="-533400">
              <a:buAutoNum type="alphaLcPeriod"/>
            </a:pPr>
            <a:r>
              <a:rPr lang="en-US" sz="2800" dirty="0" smtClean="0"/>
              <a:t>Connect target and host computers to the same local area network</a:t>
            </a:r>
          </a:p>
          <a:p>
            <a:pPr marL="1104900" lvl="4" indent="-533400">
              <a:buAutoNum type="alphaLcPeriod"/>
            </a:pPr>
            <a:r>
              <a:rPr lang="en-US" sz="2800" dirty="0" smtClean="0"/>
              <a:t>Connect target computer directly to host computer using a CAT-5 crossover cable</a:t>
            </a:r>
          </a:p>
          <a:p>
            <a:pPr marL="1104900" lvl="4" indent="-533400">
              <a:buAutoNum type="alphaLcPeriod"/>
            </a:pPr>
            <a:r>
              <a:rPr lang="en-US" sz="2800" dirty="0" smtClean="0"/>
              <a:t>Both a &amp; b</a:t>
            </a:r>
          </a:p>
          <a:p>
            <a:pPr marL="533400" indent="-533400">
              <a:buNone/>
            </a:pPr>
            <a:endParaRPr lang="en-US"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 Answer</a:t>
            </a:r>
          </a:p>
        </p:txBody>
      </p:sp>
      <p:sp>
        <p:nvSpPr>
          <p:cNvPr id="356354" name="Rectangle 16"/>
          <p:cNvSpPr>
            <a:spLocks noGrp="1" noChangeArrowheads="1"/>
          </p:cNvSpPr>
          <p:nvPr>
            <p:ph idx="1"/>
          </p:nvPr>
        </p:nvSpPr>
        <p:spPr/>
        <p:txBody>
          <a:bodyPr/>
          <a:lstStyle/>
          <a:p>
            <a:pPr marL="533400" indent="-533400">
              <a:buFontTx/>
              <a:buAutoNum type="arabicPeriod"/>
            </a:pPr>
            <a:r>
              <a:rPr lang="en-US" dirty="0" smtClean="0"/>
              <a:t>Which of following are methods for connecting a target and host computer?</a:t>
            </a:r>
          </a:p>
          <a:p>
            <a:pPr marL="1104900" lvl="4" indent="-533400">
              <a:buAutoNum type="alphaLcPeriod"/>
            </a:pPr>
            <a:r>
              <a:rPr lang="en-US" sz="2800" dirty="0" smtClean="0"/>
              <a:t>Connect target and host computer to the same local area network</a:t>
            </a:r>
          </a:p>
          <a:p>
            <a:pPr marL="1104900" lvl="4" indent="-533400">
              <a:buAutoNum type="alphaLcPeriod"/>
            </a:pPr>
            <a:r>
              <a:rPr lang="en-US" sz="2800" dirty="0" smtClean="0"/>
              <a:t>Connect target directly to host computer using a CAT-5 crossover cable</a:t>
            </a:r>
          </a:p>
          <a:p>
            <a:pPr marL="1104900" lvl="4" indent="-533400">
              <a:buAutoNum type="alphaLcPeriod"/>
            </a:pPr>
            <a:r>
              <a:rPr lang="en-US" sz="2800" b="1" dirty="0" smtClean="0"/>
              <a:t>Both a &amp; b</a:t>
            </a:r>
          </a:p>
          <a:p>
            <a:pPr marL="533400" indent="-533400">
              <a:buNone/>
            </a:pPr>
            <a:endParaRPr lang="en-US"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a:t>
            </a:r>
          </a:p>
        </p:txBody>
      </p:sp>
      <p:sp>
        <p:nvSpPr>
          <p:cNvPr id="356354" name="Rectangle 16"/>
          <p:cNvSpPr>
            <a:spLocks noGrp="1" noChangeArrowheads="1"/>
          </p:cNvSpPr>
          <p:nvPr>
            <p:ph idx="1"/>
          </p:nvPr>
        </p:nvSpPr>
        <p:spPr/>
        <p:txBody>
          <a:bodyPr/>
          <a:lstStyle/>
          <a:p>
            <a:pPr marL="533400" indent="-533400">
              <a:buAutoNum type="arabicPeriod" startAt="2"/>
            </a:pPr>
            <a:r>
              <a:rPr lang="en-US" dirty="0" smtClean="0"/>
              <a:t>True or False?  If your target is configured to obtain an IP address automatically from a DHCP server, the target will have the same IP address every time it boots up.</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 Answer</a:t>
            </a:r>
          </a:p>
        </p:txBody>
      </p:sp>
      <p:sp>
        <p:nvSpPr>
          <p:cNvPr id="356354" name="Rectangle 16"/>
          <p:cNvSpPr>
            <a:spLocks noGrp="1" noChangeArrowheads="1"/>
          </p:cNvSpPr>
          <p:nvPr>
            <p:ph idx="1"/>
          </p:nvPr>
        </p:nvSpPr>
        <p:spPr/>
        <p:txBody>
          <a:bodyPr/>
          <a:lstStyle/>
          <a:p>
            <a:pPr marL="533400" indent="-533400">
              <a:buAutoNum type="arabicPeriod" startAt="2"/>
            </a:pPr>
            <a:r>
              <a:rPr lang="en-US" dirty="0" smtClean="0"/>
              <a:t>True or False?  If your target is configured to obtain an IP address automatically from a DHCP server, the target will have the same IP address every time it boots up.</a:t>
            </a:r>
          </a:p>
          <a:p>
            <a:pPr marL="533400" indent="-533400">
              <a:buAutoNum type="arabicPeriod" startAt="2"/>
            </a:pPr>
            <a:endParaRPr lang="en-US" dirty="0" smtClean="0"/>
          </a:p>
          <a:p>
            <a:pPr marL="533400" indent="-533400">
              <a:buNone/>
            </a:pPr>
            <a:r>
              <a:rPr lang="en-US" dirty="0" smtClean="0"/>
              <a:t>	</a:t>
            </a:r>
            <a:r>
              <a:rPr lang="en-US" b="1" dirty="0" smtClean="0"/>
              <a:t>False</a:t>
            </a:r>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p:txBody>
          <a:bodyPr/>
          <a:lstStyle/>
          <a:p>
            <a:r>
              <a:rPr lang="en-US" dirty="0" smtClean="0"/>
              <a:t>Hardware Setup and Installation, cont.</a:t>
            </a:r>
          </a:p>
        </p:txBody>
      </p:sp>
      <p:sp>
        <p:nvSpPr>
          <p:cNvPr id="28674" name="Rectangle 3"/>
          <p:cNvSpPr>
            <a:spLocks noGrp="1" noChangeArrowheads="1"/>
          </p:cNvSpPr>
          <p:nvPr>
            <p:ph idx="1"/>
          </p:nvPr>
        </p:nvSpPr>
        <p:spPr/>
        <p:txBody>
          <a:bodyPr/>
          <a:lstStyle/>
          <a:p>
            <a:pPr marL="0" indent="0">
              <a:buFontTx/>
              <a:buNone/>
              <a:tabLst>
                <a:tab pos="279400" algn="l"/>
              </a:tabLst>
            </a:pPr>
            <a:r>
              <a:rPr lang="en-US" dirty="0" smtClean="0"/>
              <a:t>hidden slide – do not delete</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a:t>
            </a:r>
          </a:p>
        </p:txBody>
      </p:sp>
      <p:sp>
        <p:nvSpPr>
          <p:cNvPr id="356354" name="Rectangle 16"/>
          <p:cNvSpPr>
            <a:spLocks noGrp="1" noChangeArrowheads="1"/>
          </p:cNvSpPr>
          <p:nvPr>
            <p:ph idx="1"/>
          </p:nvPr>
        </p:nvSpPr>
        <p:spPr/>
        <p:txBody>
          <a:bodyPr/>
          <a:lstStyle/>
          <a:p>
            <a:pPr marL="533400" indent="-533400">
              <a:buAutoNum type="arabicPeriod" startAt="3"/>
            </a:pPr>
            <a:r>
              <a:rPr lang="en-US" dirty="0" smtClean="0"/>
              <a:t>For LabVIEW to connect to and run VIs on the RT target, you must create a ________.</a:t>
            </a:r>
          </a:p>
          <a:p>
            <a:pPr marL="1104900" lvl="4" indent="-533400">
              <a:buAutoNum type="alphaLcPeriod"/>
            </a:pPr>
            <a:r>
              <a:rPr lang="en-US" sz="2800" dirty="0" smtClean="0"/>
              <a:t>DHCP server</a:t>
            </a:r>
          </a:p>
          <a:p>
            <a:pPr marL="1104900" lvl="4" indent="-533400">
              <a:buAutoNum type="alphaLcPeriod"/>
            </a:pPr>
            <a:r>
              <a:rPr lang="en-US" sz="2800" dirty="0" smtClean="0"/>
              <a:t>Local Area Network</a:t>
            </a:r>
          </a:p>
          <a:p>
            <a:pPr marL="1104900" lvl="4" indent="-533400">
              <a:buAutoNum type="alphaLcPeriod"/>
            </a:pPr>
            <a:r>
              <a:rPr lang="en-US" sz="2800" dirty="0" err="1" smtClean="0"/>
              <a:t>LabVIEW</a:t>
            </a:r>
            <a:r>
              <a:rPr lang="en-US" sz="2800" dirty="0" smtClean="0"/>
              <a:t> Project</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 Answer</a:t>
            </a:r>
          </a:p>
        </p:txBody>
      </p:sp>
      <p:sp>
        <p:nvSpPr>
          <p:cNvPr id="356354" name="Rectangle 16"/>
          <p:cNvSpPr>
            <a:spLocks noGrp="1" noChangeArrowheads="1"/>
          </p:cNvSpPr>
          <p:nvPr>
            <p:ph idx="1"/>
          </p:nvPr>
        </p:nvSpPr>
        <p:spPr/>
        <p:txBody>
          <a:bodyPr/>
          <a:lstStyle/>
          <a:p>
            <a:pPr marL="533400" indent="-533400">
              <a:buAutoNum type="arabicPeriod" startAt="3"/>
            </a:pPr>
            <a:r>
              <a:rPr lang="en-US" dirty="0" smtClean="0"/>
              <a:t>For </a:t>
            </a:r>
            <a:r>
              <a:rPr lang="en-US" dirty="0" err="1" smtClean="0"/>
              <a:t>LabVIEW</a:t>
            </a:r>
            <a:r>
              <a:rPr lang="en-US" dirty="0" smtClean="0"/>
              <a:t> to connect to and run VIs on the RT target, you must create a ________.</a:t>
            </a:r>
          </a:p>
          <a:p>
            <a:pPr marL="1104900" lvl="4" indent="-533400">
              <a:buAutoNum type="alphaLcPeriod"/>
            </a:pPr>
            <a:r>
              <a:rPr lang="en-US" sz="2800" dirty="0" smtClean="0"/>
              <a:t>DHCP server</a:t>
            </a:r>
          </a:p>
          <a:p>
            <a:pPr marL="1104900" lvl="4" indent="-533400">
              <a:buAutoNum type="alphaLcPeriod"/>
            </a:pPr>
            <a:r>
              <a:rPr lang="en-US" sz="2800" dirty="0" smtClean="0"/>
              <a:t>Local Area Network</a:t>
            </a:r>
          </a:p>
          <a:p>
            <a:pPr marL="1104900" lvl="4" indent="-533400">
              <a:buAutoNum type="alphaLcPeriod"/>
            </a:pPr>
            <a:r>
              <a:rPr lang="en-US" sz="2800" b="1" dirty="0" err="1" smtClean="0"/>
              <a:t>LabVIEW</a:t>
            </a:r>
            <a:r>
              <a:rPr lang="en-US" sz="2800" b="1" dirty="0" smtClean="0"/>
              <a:t> Project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p:txBody>
          <a:bodyPr/>
          <a:lstStyle/>
          <a:p>
            <a:r>
              <a:rPr lang="en-US" dirty="0" smtClean="0"/>
              <a:t>Host PC Setup and Installation</a:t>
            </a:r>
          </a:p>
        </p:txBody>
      </p:sp>
      <p:sp>
        <p:nvSpPr>
          <p:cNvPr id="26626" name="Rectangle 3"/>
          <p:cNvSpPr>
            <a:spLocks noGrp="1" noChangeArrowheads="1"/>
          </p:cNvSpPr>
          <p:nvPr>
            <p:ph idx="1"/>
          </p:nvPr>
        </p:nvSpPr>
        <p:spPr/>
        <p:txBody>
          <a:bodyPr/>
          <a:lstStyle/>
          <a:p>
            <a:pPr lvl="1"/>
            <a:r>
              <a:rPr lang="en-US" dirty="0" smtClean="0"/>
              <a:t>Install the </a:t>
            </a:r>
            <a:r>
              <a:rPr lang="en-US" dirty="0" err="1" smtClean="0"/>
              <a:t>LabVIEW</a:t>
            </a:r>
            <a:r>
              <a:rPr lang="en-US" dirty="0" smtClean="0"/>
              <a:t> Real-Time Module on the host computer</a:t>
            </a:r>
          </a:p>
          <a:p>
            <a:pPr lvl="1"/>
            <a:r>
              <a:rPr lang="en-US" dirty="0" smtClean="0"/>
              <a:t>Install necessary drivers for your hardware on the host computer.  Refer to the documentation for your target hardware for driver installation instructions</a:t>
            </a:r>
          </a:p>
        </p:txBody>
      </p:sp>
      <p:pic>
        <p:nvPicPr>
          <p:cNvPr id="4" name="Picture 9" descr="cRIO"/>
          <p:cNvPicPr>
            <a:picLocks noChangeAspect="1" noChangeArrowheads="1"/>
          </p:cNvPicPr>
          <p:nvPr/>
        </p:nvPicPr>
        <p:blipFill>
          <a:blip r:embed="rId3"/>
          <a:srcRect/>
          <a:stretch>
            <a:fillRect/>
          </a:stretch>
        </p:blipFill>
        <p:spPr bwMode="auto">
          <a:xfrm>
            <a:off x="3402013" y="4267200"/>
            <a:ext cx="2312987" cy="1682750"/>
          </a:xfrm>
          <a:prstGeom prst="rect">
            <a:avLst/>
          </a:prstGeom>
          <a:noFill/>
          <a:ln w="9525">
            <a:noFill/>
            <a:miter lim="800000"/>
            <a:headEnd/>
            <a:tailEnd/>
          </a:ln>
        </p:spPr>
      </p:pic>
      <p:pic>
        <p:nvPicPr>
          <p:cNvPr id="5" name="Picture 6"/>
          <p:cNvPicPr>
            <a:picLocks noChangeAspect="1" noChangeArrowheads="1"/>
          </p:cNvPicPr>
          <p:nvPr/>
        </p:nvPicPr>
        <p:blipFill>
          <a:blip r:embed="rId4"/>
          <a:srcRect l="25116" t="17336" r="25465" b="16982"/>
          <a:stretch>
            <a:fillRect/>
          </a:stretch>
        </p:blipFill>
        <p:spPr bwMode="auto">
          <a:xfrm>
            <a:off x="5867400" y="4267200"/>
            <a:ext cx="1282700" cy="1682750"/>
          </a:xfrm>
          <a:prstGeom prst="rect">
            <a:avLst/>
          </a:prstGeom>
          <a:noFill/>
          <a:ln w="9525">
            <a:noFill/>
            <a:miter lim="800000"/>
            <a:headEnd type="none" w="sm" len="sm"/>
            <a:tailEnd type="none" w="sm" len="sm"/>
          </a:ln>
        </p:spPr>
      </p:pic>
      <p:pic>
        <p:nvPicPr>
          <p:cNvPr id="6" name="Picture 7"/>
          <p:cNvPicPr>
            <a:picLocks noChangeAspect="1" noChangeArrowheads="1"/>
          </p:cNvPicPr>
          <p:nvPr/>
        </p:nvPicPr>
        <p:blipFill>
          <a:blip r:embed="rId5"/>
          <a:srcRect l="24768" t="17688" r="21278" b="21742"/>
          <a:stretch>
            <a:fillRect/>
          </a:stretch>
        </p:blipFill>
        <p:spPr bwMode="auto">
          <a:xfrm>
            <a:off x="7543800" y="4114800"/>
            <a:ext cx="1520825" cy="1682750"/>
          </a:xfrm>
          <a:prstGeom prst="rect">
            <a:avLst/>
          </a:prstGeom>
          <a:noFill/>
          <a:ln w="9525">
            <a:noFill/>
            <a:miter lim="800000"/>
            <a:headEnd type="none" w="sm" len="sm"/>
            <a:tailEnd type="none" w="sm" len="sm"/>
          </a:ln>
        </p:spPr>
      </p:pic>
      <p:pic>
        <p:nvPicPr>
          <p:cNvPr id="11" name="Picture 2" descr="rt2"/>
          <p:cNvPicPr>
            <a:picLocks noChangeAspect="1" noChangeArrowheads="1"/>
          </p:cNvPicPr>
          <p:nvPr/>
        </p:nvPicPr>
        <p:blipFill>
          <a:blip r:embed="rId6"/>
          <a:srcRect l="9497" t="20297" r="7236" b="13405"/>
          <a:stretch>
            <a:fillRect/>
          </a:stretch>
        </p:blipFill>
        <p:spPr bwMode="auto">
          <a:xfrm>
            <a:off x="76200" y="4385408"/>
            <a:ext cx="3314700" cy="15581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p:txBody>
          <a:bodyPr/>
          <a:lstStyle/>
          <a:p>
            <a:r>
              <a:rPr lang="en-US" dirty="0" smtClean="0"/>
              <a:t>Configuring Your Hardware</a:t>
            </a:r>
          </a:p>
        </p:txBody>
      </p:sp>
      <p:graphicFrame>
        <p:nvGraphicFramePr>
          <p:cNvPr id="13" name="Diagram 12"/>
          <p:cNvGraphicFramePr/>
          <p:nvPr/>
        </p:nvGraphicFramePr>
        <p:xfrm>
          <a:off x="762000" y="1143000"/>
          <a:ext cx="75438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p:txBody>
          <a:bodyPr/>
          <a:lstStyle/>
          <a:p>
            <a:r>
              <a:rPr lang="en-US" dirty="0" smtClean="0"/>
              <a:t>B. Target Configuration</a:t>
            </a:r>
          </a:p>
        </p:txBody>
      </p:sp>
      <p:sp>
        <p:nvSpPr>
          <p:cNvPr id="9220" name="Rectangle 4"/>
          <p:cNvSpPr>
            <a:spLocks noGrp="1" noChangeArrowheads="1"/>
          </p:cNvSpPr>
          <p:nvPr>
            <p:ph idx="1"/>
          </p:nvPr>
        </p:nvSpPr>
        <p:spPr/>
        <p:txBody>
          <a:bodyPr/>
          <a:lstStyle/>
          <a:p>
            <a:pPr lvl="1">
              <a:buNone/>
            </a:pPr>
            <a:r>
              <a:rPr lang="en-US" sz="2600" dirty="0" smtClean="0"/>
              <a:t>Use one of the following connection methods:</a:t>
            </a:r>
          </a:p>
          <a:p>
            <a:pPr lvl="1"/>
            <a:r>
              <a:rPr lang="en-US" sz="2600" dirty="0" smtClean="0"/>
              <a:t>Connect target and host computer to the same local area network</a:t>
            </a:r>
          </a:p>
          <a:p>
            <a:pPr lvl="1"/>
            <a:r>
              <a:rPr lang="en-US" sz="2600" dirty="0" smtClean="0"/>
              <a:t>Connect target directly to host computer using a CAT-5 crossover cable</a:t>
            </a:r>
          </a:p>
        </p:txBody>
      </p:sp>
      <p:sp>
        <p:nvSpPr>
          <p:cNvPr id="9218" name="Slide Number Placeholder 4"/>
          <p:cNvSpPr>
            <a:spLocks noGrp="1"/>
          </p:cNvSpPr>
          <p:nvPr>
            <p:ph type="sldNum" sz="quarter" idx="4294967295"/>
          </p:nvPr>
        </p:nvSpPr>
        <p:spPr>
          <a:xfrm>
            <a:off x="7010400" y="6534150"/>
            <a:ext cx="2133600" cy="476250"/>
          </a:xfrm>
          <a:noFill/>
        </p:spPr>
        <p:txBody>
          <a:bodyPr/>
          <a:lstStyle/>
          <a:p>
            <a:fld id="{E8683CAF-F141-4D14-9F16-A4AD21EF0348}" type="slidenum">
              <a:rPr lang="en-US"/>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16" descr="C:\Documents and Settings\motis\Desktop\New cRIO Images\Lesson 2\remote_systems.bmp"/>
          <p:cNvPicPr>
            <a:picLocks noChangeAspect="1" noChangeArrowheads="1"/>
          </p:cNvPicPr>
          <p:nvPr/>
        </p:nvPicPr>
        <p:blipFill>
          <a:blip r:embed="rId3"/>
          <a:stretch>
            <a:fillRect/>
          </a:stretch>
        </p:blipFill>
        <p:spPr bwMode="auto">
          <a:xfrm>
            <a:off x="1143000" y="3494782"/>
            <a:ext cx="6172200" cy="3287018"/>
          </a:xfrm>
          <a:prstGeom prst="rect">
            <a:avLst/>
          </a:prstGeom>
          <a:noFill/>
          <a:ln w="9525">
            <a:noFill/>
            <a:miter lim="800000"/>
            <a:headEnd/>
            <a:tailEnd/>
          </a:ln>
        </p:spPr>
      </p:pic>
      <p:sp>
        <p:nvSpPr>
          <p:cNvPr id="8196" name="Rectangle 2"/>
          <p:cNvSpPr>
            <a:spLocks noGrp="1" noChangeArrowheads="1"/>
          </p:cNvSpPr>
          <p:nvPr>
            <p:ph type="title"/>
          </p:nvPr>
        </p:nvSpPr>
        <p:spPr/>
        <p:txBody>
          <a:bodyPr/>
          <a:lstStyle/>
          <a:p>
            <a:r>
              <a:rPr lang="en-US" dirty="0" smtClean="0"/>
              <a:t>Detect the Remote Target</a:t>
            </a:r>
          </a:p>
        </p:txBody>
      </p:sp>
      <p:sp>
        <p:nvSpPr>
          <p:cNvPr id="8195" name="Slide Number Placeholder 4"/>
          <p:cNvSpPr>
            <a:spLocks noGrp="1"/>
          </p:cNvSpPr>
          <p:nvPr>
            <p:ph type="sldNum" sz="quarter" idx="4294967295"/>
          </p:nvPr>
        </p:nvSpPr>
        <p:spPr>
          <a:xfrm>
            <a:off x="7010400" y="6534150"/>
            <a:ext cx="2133600" cy="476250"/>
          </a:xfrm>
          <a:noFill/>
        </p:spPr>
        <p:txBody>
          <a:bodyPr/>
          <a:lstStyle/>
          <a:p>
            <a:fld id="{A87E9AD4-51D2-4CDF-B9B8-9C4752183655}" type="slidenum">
              <a:rPr lang="en-US"/>
              <a:pPr/>
              <a:t>8</a:t>
            </a:fld>
            <a:endParaRPr lang="en-US"/>
          </a:p>
        </p:txBody>
      </p:sp>
      <p:sp>
        <p:nvSpPr>
          <p:cNvPr id="8197" name="Oval 11"/>
          <p:cNvSpPr>
            <a:spLocks noChangeArrowheads="1"/>
          </p:cNvSpPr>
          <p:nvPr/>
        </p:nvSpPr>
        <p:spPr bwMode="auto">
          <a:xfrm>
            <a:off x="1295400" y="5029200"/>
            <a:ext cx="1066800" cy="609600"/>
          </a:xfrm>
          <a:prstGeom prst="ellipse">
            <a:avLst/>
          </a:prstGeom>
          <a:noFill/>
          <a:ln w="57150" algn="ctr">
            <a:solidFill>
              <a:srgbClr val="FF0000"/>
            </a:solidFill>
            <a:round/>
            <a:headEnd/>
            <a:tailEnd/>
          </a:ln>
        </p:spPr>
        <p:txBody>
          <a:bodyPr wrap="none" anchor="ctr"/>
          <a:lstStyle/>
          <a:p>
            <a:endParaRPr lang="en-US"/>
          </a:p>
        </p:txBody>
      </p:sp>
      <p:sp>
        <p:nvSpPr>
          <p:cNvPr id="7" name="Rectangle 3"/>
          <p:cNvSpPr>
            <a:spLocks noGrp="1" noChangeArrowheads="1"/>
          </p:cNvSpPr>
          <p:nvPr>
            <p:ph idx="1"/>
          </p:nvPr>
        </p:nvSpPr>
        <p:spPr>
          <a:xfrm>
            <a:off x="533400" y="1514475"/>
            <a:ext cx="8077200" cy="4286250"/>
          </a:xfrm>
        </p:spPr>
        <p:txBody>
          <a:bodyPr/>
          <a:lstStyle/>
          <a:p>
            <a:pPr lvl="1"/>
            <a:r>
              <a:rPr lang="en-US" dirty="0" smtClean="0"/>
              <a:t>Use the Measurement &amp; Automation Explorer (MAX) to detect and configure your RT target systems</a:t>
            </a:r>
          </a:p>
          <a:p>
            <a:pPr lvl="1"/>
            <a:r>
              <a:rPr lang="en-US" dirty="0" smtClean="0"/>
              <a:t>Host computer must be on the same subnet to configure the </a:t>
            </a:r>
            <a:br>
              <a:rPr lang="en-US" dirty="0" smtClean="0"/>
            </a:br>
            <a:r>
              <a:rPr lang="en-US" dirty="0" smtClean="0"/>
              <a:t>RT Series target systems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MAX_unconfigured.bmp"/>
          <p:cNvPicPr>
            <a:picLocks noChangeAspect="1" noChangeArrowheads="1"/>
          </p:cNvPicPr>
          <p:nvPr/>
        </p:nvPicPr>
        <p:blipFill>
          <a:blip r:embed="rId3"/>
          <a:srcRect/>
          <a:stretch>
            <a:fillRect/>
          </a:stretch>
        </p:blipFill>
        <p:spPr bwMode="auto">
          <a:xfrm>
            <a:off x="838200" y="2238375"/>
            <a:ext cx="6848475" cy="3781425"/>
          </a:xfrm>
          <a:prstGeom prst="rect">
            <a:avLst/>
          </a:prstGeom>
          <a:noFill/>
          <a:ln w="9525">
            <a:noFill/>
            <a:miter lim="800000"/>
            <a:headEnd/>
            <a:tailEnd/>
          </a:ln>
          <a:effectLst/>
        </p:spPr>
      </p:pic>
      <p:sp>
        <p:nvSpPr>
          <p:cNvPr id="10" name="Rectangle 4"/>
          <p:cNvSpPr>
            <a:spLocks noGrp="1" noChangeArrowheads="1"/>
          </p:cNvSpPr>
          <p:nvPr>
            <p:ph idx="1"/>
          </p:nvPr>
        </p:nvSpPr>
        <p:spPr>
          <a:xfrm>
            <a:off x="533400" y="1514475"/>
            <a:ext cx="8077200" cy="4286250"/>
          </a:xfrm>
        </p:spPr>
        <p:txBody>
          <a:bodyPr/>
          <a:lstStyle/>
          <a:p>
            <a:pPr lvl="1">
              <a:buNone/>
            </a:pPr>
            <a:r>
              <a:rPr lang="en-US" sz="2600" dirty="0" smtClean="0"/>
              <a:t>An </a:t>
            </a:r>
            <a:r>
              <a:rPr lang="en-US" sz="2600" dirty="0" err="1" smtClean="0"/>
              <a:t>unconfigured</a:t>
            </a:r>
            <a:r>
              <a:rPr lang="en-US" sz="2600" dirty="0" smtClean="0"/>
              <a:t> RT system will have an IP address of 0.0.0.0.</a:t>
            </a:r>
          </a:p>
        </p:txBody>
      </p:sp>
      <p:sp>
        <p:nvSpPr>
          <p:cNvPr id="32769" name="Rectangle 2"/>
          <p:cNvSpPr>
            <a:spLocks noGrp="1" noChangeArrowheads="1"/>
          </p:cNvSpPr>
          <p:nvPr>
            <p:ph type="title"/>
          </p:nvPr>
        </p:nvSpPr>
        <p:spPr/>
        <p:txBody>
          <a:bodyPr/>
          <a:lstStyle/>
          <a:p>
            <a:r>
              <a:rPr lang="en-US" dirty="0" smtClean="0"/>
              <a:t>Configured and </a:t>
            </a:r>
            <a:r>
              <a:rPr lang="en-US" dirty="0" err="1" smtClean="0"/>
              <a:t>Unconfigured</a:t>
            </a:r>
            <a:r>
              <a:rPr lang="en-US" dirty="0" smtClean="0"/>
              <a:t> Systems</a:t>
            </a:r>
          </a:p>
        </p:txBody>
      </p:sp>
      <p:sp>
        <p:nvSpPr>
          <p:cNvPr id="32773" name="Rectangle 12"/>
          <p:cNvSpPr>
            <a:spLocks noChangeArrowheads="1"/>
          </p:cNvSpPr>
          <p:nvPr/>
        </p:nvSpPr>
        <p:spPr bwMode="auto">
          <a:xfrm>
            <a:off x="904875" y="3357563"/>
            <a:ext cx="228600" cy="228600"/>
          </a:xfrm>
          <a:prstGeom prst="rect">
            <a:avLst/>
          </a:prstGeom>
          <a:noFill/>
          <a:ln w="9525">
            <a:noFill/>
            <a:miter lim="800000"/>
            <a:headEnd type="none" w="sm" len="sm"/>
            <a:tailEnd type="none" w="sm" len="sm"/>
          </a:ln>
        </p:spPr>
        <p:txBody>
          <a:bodyPr wrap="none" anchor="ctr"/>
          <a:lstStyle/>
          <a:p>
            <a:pPr algn="ctr" eaLnBrk="0" hangingPunct="0"/>
            <a:endParaRPr lang="en-US" dirty="0"/>
          </a:p>
        </p:txBody>
      </p:sp>
      <p:sp>
        <p:nvSpPr>
          <p:cNvPr id="32775" name="Rectangle 14"/>
          <p:cNvSpPr>
            <a:spLocks noChangeArrowheads="1"/>
          </p:cNvSpPr>
          <p:nvPr/>
        </p:nvSpPr>
        <p:spPr bwMode="auto">
          <a:xfrm>
            <a:off x="1514475" y="3509963"/>
            <a:ext cx="228600" cy="228600"/>
          </a:xfrm>
          <a:prstGeom prst="rect">
            <a:avLst/>
          </a:prstGeom>
          <a:noFill/>
          <a:ln w="9525">
            <a:noFill/>
            <a:miter lim="800000"/>
            <a:headEnd type="none" w="sm" len="sm"/>
            <a:tailEnd type="none" w="sm" len="sm"/>
          </a:ln>
        </p:spPr>
        <p:txBody>
          <a:bodyPr wrap="none" anchor="ctr"/>
          <a:lstStyle/>
          <a:p>
            <a:pPr algn="ctr" eaLnBrk="0" hangingPunct="0"/>
            <a:endParaRPr lang="en-US" dirty="0"/>
          </a:p>
        </p:txBody>
      </p:sp>
      <p:sp>
        <p:nvSpPr>
          <p:cNvPr id="12" name="Rectangle 11"/>
          <p:cNvSpPr/>
          <p:nvPr/>
        </p:nvSpPr>
        <p:spPr bwMode="auto">
          <a:xfrm>
            <a:off x="5181600" y="4145280"/>
            <a:ext cx="1371600" cy="274320"/>
          </a:xfrm>
          <a:prstGeom prst="rect">
            <a:avLst/>
          </a:prstGeom>
          <a:noFill/>
          <a:ln w="38100" cap="flat" cmpd="sng" algn="ctr">
            <a:solidFill>
              <a:srgbClr val="FF0000"/>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bg1"/>
              </a:solidFill>
              <a:effectLst/>
              <a:latin typeface="Arial Narrow" pitchFamily="34" charset="0"/>
            </a:endParaRPr>
          </a:p>
        </p:txBody>
      </p:sp>
      <p:sp>
        <p:nvSpPr>
          <p:cNvPr id="14" name="Rectangle 13"/>
          <p:cNvSpPr/>
          <p:nvPr/>
        </p:nvSpPr>
        <p:spPr bwMode="auto">
          <a:xfrm>
            <a:off x="2667000" y="4191000"/>
            <a:ext cx="1935480" cy="274320"/>
          </a:xfrm>
          <a:prstGeom prst="rect">
            <a:avLst/>
          </a:prstGeom>
          <a:noFill/>
          <a:ln w="38100" cap="flat" cmpd="sng" algn="ctr">
            <a:solidFill>
              <a:srgbClr val="FF0000"/>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bg1"/>
              </a:solidFill>
              <a:effectLst/>
              <a:latin typeface="Arial Narrow" pitchFamily="34" charset="0"/>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6.0&quot;&gt;&lt;object type=&quot;1&quot; unique_id=&quot;10001&quot;&gt;&lt;object type=&quot;8&quot; unique_id=&quot;10503&quot;&gt;&lt;/object&gt;&lt;object type=&quot;2&quot; unique_id=&quot;10504&quot;&gt;&lt;object type=&quot;3&quot; unique_id=&quot;10505&quot;&gt;&lt;property id=&quot;20148&quot; value=&quot;5&quot;/&gt;&lt;property id=&quot;20300&quot; value=&quot;Slide 1 - &amp;quot;Lesson 2&amp;#x0D;&amp;#x0A;Configuring Your Hardware&amp;quot;&quot;/&gt;&lt;property id=&quot;20307&quot; value=&quot;275&quot;/&gt;&lt;/object&gt;&lt;object type=&quot;3&quot; unique_id=&quot;10506&quot;&gt;&lt;property id=&quot;20148&quot; value=&quot;5&quot;/&gt;&lt;property id=&quot;20300&quot; value=&quot;Slide 2 - &amp;quot;Hardware Setup and Installation&amp;quot;&quot;/&gt;&lt;property id=&quot;20307&quot; value=&quot;276&quot;/&gt;&lt;/object&gt;&lt;object type=&quot;3&quot; unique_id=&quot;10507&quot;&gt;&lt;property id=&quot;20148&quot; value=&quot;5&quot;/&gt;&lt;property id=&quot;20300&quot; value=&quot;Slide 3 - &amp;quot;Hardware Setup and Installation, cont.&amp;quot;&quot;/&gt;&lt;property id=&quot;20307&quot; value=&quot;282&quot;/&gt;&lt;/object&gt;&lt;object type=&quot;3&quot; unique_id=&quot;10508&quot;&gt;&lt;property id=&quot;20148&quot; value=&quot;5&quot;/&gt;&lt;property id=&quot;20300&quot; value=&quot;Slide 4 - &amp;quot;Target Configuration—Networked Devices&amp;quot;&quot;/&gt;&lt;property id=&quot;20307&quot; value=&quot;279&quot;/&gt;&lt;/object&gt;&lt;object type=&quot;3&quot; unique_id=&quot;10509&quot;&gt;&lt;property id=&quot;20148&quot; value=&quot;5&quot;/&gt;&lt;property id=&quot;20300&quot; value=&quot;Slide 5 - &amp;quot;Target Configuration—Network Settings&amp;quot;&quot;/&gt;&lt;property id=&quot;20307&quot; value=&quot;284&quot;/&gt;&lt;/object&gt;&lt;object type=&quot;3&quot; unique_id=&quot;10510&quot;&gt;&lt;property id=&quot;20148&quot; value=&quot;5&quot;/&gt;&lt;property id=&quot;20300&quot; value=&quot;Slide 6 - &amp;quot;Target Configuration—do not delete slide, used for notes&amp;quot;&quot;/&gt;&lt;property id=&quot;20307&quot; value=&quot;302&quot;/&gt;&lt;/object&gt;&lt;object type=&quot;3&quot; unique_id=&quot;10511&quot;&gt;&lt;property id=&quot;20148&quot; value=&quot;5&quot;/&gt;&lt;property id=&quot;20300&quot; value=&quot;Slide 7 - &amp;quot;Target Configuration—Install Software&amp;quot;&quot;/&gt;&lt;property id=&quot;20307&quot; value=&quot;287&quot;/&gt;&lt;/object&gt;&lt;object type=&quot;3&quot; unique_id=&quot;10512&quot;&gt;&lt;property id=&quot;20148&quot; value=&quot;5&quot;/&gt;&lt;property id=&quot;20300&quot; value=&quot;Slide 8 - &amp;quot;Input and Output Hardware Configuration&amp;quot;&quot;/&gt;&lt;property id=&quot;20307&quot; value=&quot;280&quot;/&gt;&lt;/object&gt;&lt;object type=&quot;3&quot; unique_id=&quot;10513&quot;&gt;&lt;property id=&quot;20148&quot; value=&quot;5&quot;/&gt;&lt;property id=&quot;20300&quot; value=&quot;Slide 9 - &amp;quot;Exercise 2-1: Configure Hardware&amp;quot;&quot;/&gt;&lt;property id=&quot;20307&quot; value=&quot;277&quot;/&gt;&lt;/object&gt;&lt;object type=&quot;3&quot; unique_id=&quot;10514&quot;&gt;&lt;property id=&quot;20148&quot; value=&quot;5&quot;/&gt;&lt;property id=&quot;20300&quot; value=&quot;Slide 10 - &amp;quot;Connecting to the Target&amp;quot;&quot;/&gt;&lt;property id=&quot;20307&quot; value=&quot;304&quot;/&gt;&lt;/object&gt;&lt;object type=&quot;3&quot; unique_id=&quot;10515&quot;&gt;&lt;property id=&quot;20148&quot; value=&quot;5&quot;/&gt;&lt;property id=&quot;20300&quot; value=&quot;Slide 11 - &amp;quot;LabVIEW Projects&amp;quot;&quot;/&gt;&lt;property id=&quot;20307&quot; value=&quot;306&quot;/&gt;&lt;/object&gt;&lt;object type=&quot;3&quot; unique_id=&quot;10516&quot;&gt;&lt;property id=&quot;20148&quot; value=&quot;5&quot;/&gt;&lt;property id=&quot;20300&quot; value=&quot;Slide 12 - &amp;quot;Folders and Libraries&amp;quot;&quot;/&gt;&lt;property id=&quot;20307&quot; value=&quot;311&quot;/&gt;&lt;/object&gt;&lt;object type=&quot;3&quot; unique_id=&quot;10517&quot;&gt;&lt;property id=&quot;20148&quot; value=&quot;5&quot;/&gt;&lt;property id=&quot;20300&quot; value=&quot;Slide 13 - &amp;quot;Creating a Project&amp;quot;&quot;/&gt;&lt;property id=&quot;20307&quot; value=&quot;305&quot;/&gt;&lt;/object&gt;&lt;object type=&quot;3&quot; unique_id=&quot;10518&quot;&gt;&lt;property id=&quot;20148&quot; value=&quot;5&quot;/&gt;&lt;property id=&quot;20300&quot; value=&quot;Slide 14 - &amp;quot;Creating a Real-Time Target&amp;quot;&quot;/&gt;&lt;property id=&quot;20307&quot; value=&quot;307&quot;/&gt;&lt;/object&gt;&lt;object type=&quot;3&quot; unique_id=&quot;10519&quot;&gt;&lt;property id=&quot;20148&quot; value=&quot;5&quot;/&gt;&lt;property id=&quot;20300&quot; value=&quot;Slide 15 - &amp;quot;Creating a Real-Time Target (Continued)&amp;quot;&quot;/&gt;&lt;property id=&quot;20307&quot; value=&quot;308&quot;/&gt;&lt;/object&gt;&lt;object type=&quot;3&quot; unique_id=&quot;10520&quot;&gt;&lt;property id=&quot;20148&quot; value=&quot;5&quot;/&gt;&lt;property id=&quot;20300&quot; value=&quot;Slide 16 - &amp;quot;Connecting to a Target&amp;quot;&quot;/&gt;&lt;property id=&quot;20307&quot; value=&quot;309&quot;/&gt;&lt;/object&gt;&lt;object type=&quot;3&quot; unique_id=&quot;10521&quot;&gt;&lt;property id=&quot;20148&quot; value=&quot;5&quot;/&gt;&lt;property id=&quot;20300&quot; value=&quot;Slide 17 - &amp;quot;Adding VIs to a Target&amp;quot;&quot;/&gt;&lt;property id=&quot;20307&quot; value=&quot;310&quot;/&gt;&lt;/object&gt;&lt;object type=&quot;3&quot; unique_id=&quot;10522&quot;&gt;&lt;property id=&quot;20148&quot; value=&quot;5&quot;/&gt;&lt;property id=&quot;20300&quot; value=&quot;Slide 18 - &amp;quot;Running VIs on a Target&amp;quot;&quot;/&gt;&lt;property id=&quot;20307&quot; value=&quot;297&quot;/&gt;&lt;/object&gt;&lt;object type=&quot;3&quot; unique_id=&quot;10523&quot;&gt;&lt;property id=&quot;20148&quot; value=&quot;5&quot;/&gt;&lt;property id=&quot;20300&quot; value=&quot;Slide 19 - &amp;quot;Closing a Front Panel Connection&amp;quot;&quot;/&gt;&lt;property id=&quot;20307&quot; value=&quot;294&quot;/&gt;&lt;/object&gt;&lt;object type=&quot;3&quot; unique_id=&quot;10524&quot;&gt;&lt;property id=&quot;20148&quot; value=&quot;5&quot;/&gt;&lt;property id=&quot;20300&quot; value=&quot;Slide 20 - &amp;quot;Exercise 2-2: Targeting Real-Time Hardware&amp;quot;&quot;/&gt;&lt;property id=&quot;20307&quot; value=&quot;293&quot;/&gt;&lt;/object&gt;&lt;object type=&quot;3&quot; unique_id=&quot;10525&quot;&gt;&lt;property id=&quot;20148&quot; value=&quot;5&quot;/&gt;&lt;property id=&quot;20300&quot; value=&quot;Slide 21 - &amp;quot;Summary—Quiz&amp;quot;&quot;/&gt;&lt;property id=&quot;20307&quot; value=&quot;278&quot;/&gt;&lt;/object&gt;&lt;/object&gt;&lt;/object&gt;&lt;/database&gt;"/>
</p:tagLst>
</file>

<file path=ppt/theme/theme1.xml><?xml version="1.0" encoding="utf-8"?>
<a:theme xmlns:a="http://schemas.openxmlformats.org/drawingml/2006/main" name="2007 Content Slides Templat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Habanero Template">
      <a:majorFont>
        <a:latin typeface="Arial Narrow"/>
        <a:ea typeface=""/>
        <a:cs typeface=""/>
      </a:majorFont>
      <a:minorFont>
        <a:latin typeface="Arial Narrow"/>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lnDef>
  </a:objectDefaults>
  <a:extraClrSchemeLst>
    <a:extraClrScheme>
      <a:clrScheme name="Habanero Template 1">
        <a:dk1>
          <a:srgbClr val="000000"/>
        </a:dk1>
        <a:lt1>
          <a:srgbClr val="FFFFFF"/>
        </a:lt1>
        <a:dk2>
          <a:srgbClr val="000000"/>
        </a:dk2>
        <a:lt2>
          <a:srgbClr val="A8ADB0"/>
        </a:lt2>
        <a:accent1>
          <a:srgbClr val="B8BA95"/>
        </a:accent1>
        <a:accent2>
          <a:srgbClr val="006600"/>
        </a:accent2>
        <a:accent3>
          <a:srgbClr val="FFFFFF"/>
        </a:accent3>
        <a:accent4>
          <a:srgbClr val="000000"/>
        </a:accent4>
        <a:accent5>
          <a:srgbClr val="D8D9C8"/>
        </a:accent5>
        <a:accent6>
          <a:srgbClr val="005C00"/>
        </a:accent6>
        <a:hlink>
          <a:srgbClr val="0000FF"/>
        </a:hlink>
        <a:folHlink>
          <a:srgbClr val="990033"/>
        </a:folHlink>
      </a:clrScheme>
      <a:clrMap bg1="lt1" tx1="dk1" bg2="lt2" tx2="dk2" accent1="accent1" accent2="accent2" accent3="accent3" accent4="accent4" accent5="accent5" accent6="accent6" hlink="hlink" folHlink="folHlink"/>
    </a:extraClrScheme>
    <a:extraClrScheme>
      <a:clrScheme name="Habanero Template 2">
        <a:dk1>
          <a:srgbClr val="000000"/>
        </a:dk1>
        <a:lt1>
          <a:srgbClr val="FFFFFF"/>
        </a:lt1>
        <a:dk2>
          <a:srgbClr val="000000"/>
        </a:dk2>
        <a:lt2>
          <a:srgbClr val="A8ADB0"/>
        </a:lt2>
        <a:accent1>
          <a:srgbClr val="B8BA95"/>
        </a:accent1>
        <a:accent2>
          <a:srgbClr val="006600"/>
        </a:accent2>
        <a:accent3>
          <a:srgbClr val="FFFFFF"/>
        </a:accent3>
        <a:accent4>
          <a:srgbClr val="000000"/>
        </a:accent4>
        <a:accent5>
          <a:srgbClr val="D8D9C8"/>
        </a:accent5>
        <a:accent6>
          <a:srgbClr val="005C00"/>
        </a:accent6>
        <a:hlink>
          <a:srgbClr val="5E84B8"/>
        </a:hlink>
        <a:folHlink>
          <a:srgbClr val="9900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007 Lesson Titl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Lesson Titl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lnDef>
  </a:objectDefaults>
  <a:extraClrSchemeLst>
    <a:extraClrScheme>
      <a:clrScheme name="Lesson 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sson Titl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sson Titl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sson Titl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sson Titl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sson Titl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sson Titl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sson Titl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sson Titl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sson Titl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sson Titl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sson Titl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007 Exercise Slid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Exercise Slid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lnDef>
  </a:objectDefaults>
  <a:extraClrSchemeLst>
    <a:extraClrScheme>
      <a:clrScheme name="Exercis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xercis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xercis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xercis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xercis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xercis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xercis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xercis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xercis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xercis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xercis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xercis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Customer Education Slide Template</Template>
  <TotalTime>14646</TotalTime>
  <Words>3954</Words>
  <Application>Microsoft PowerPoint</Application>
  <PresentationFormat>On-screen Show (4:3)</PresentationFormat>
  <Paragraphs>355</Paragraphs>
  <Slides>41</Slides>
  <Notes>41</Notes>
  <HiddenSlides>2</HiddenSlides>
  <MMClips>0</MMClips>
  <ScaleCrop>false</ScaleCrop>
  <HeadingPairs>
    <vt:vector size="4" baseType="variant">
      <vt:variant>
        <vt:lpstr>Theme</vt:lpstr>
      </vt:variant>
      <vt:variant>
        <vt:i4>3</vt:i4>
      </vt:variant>
      <vt:variant>
        <vt:lpstr>Slide Titles</vt:lpstr>
      </vt:variant>
      <vt:variant>
        <vt:i4>41</vt:i4>
      </vt:variant>
    </vt:vector>
  </HeadingPairs>
  <TitlesOfParts>
    <vt:vector size="44" baseType="lpstr">
      <vt:lpstr>2007 Content Slides Template</vt:lpstr>
      <vt:lpstr>2007 Lesson Title</vt:lpstr>
      <vt:lpstr>2007 Exercise Slide</vt:lpstr>
      <vt:lpstr>Lesson 2 Configuring Your Hardware</vt:lpstr>
      <vt:lpstr>Configuring Your Hardware</vt:lpstr>
      <vt:lpstr>A. Hardware Setup and Installation</vt:lpstr>
      <vt:lpstr>Hardware Setup and Installation, cont.</vt:lpstr>
      <vt:lpstr>Host PC Setup and Installation</vt:lpstr>
      <vt:lpstr>Configuring Your Hardware</vt:lpstr>
      <vt:lpstr>B. Target Configuration</vt:lpstr>
      <vt:lpstr>Detect the Remote Target</vt:lpstr>
      <vt:lpstr>Configured and Unconfigured Systems</vt:lpstr>
      <vt:lpstr>Target Configuration—do not delete slide, used for notes</vt:lpstr>
      <vt:lpstr>Assign IP Address to Target</vt:lpstr>
      <vt:lpstr>Assign IP Address to Target</vt:lpstr>
      <vt:lpstr>Static IP – Network Settings</vt:lpstr>
      <vt:lpstr>Static IP – Crossover Cable</vt:lpstr>
      <vt:lpstr>Static IP – Crossover Cable</vt:lpstr>
      <vt:lpstr>Assign IP Address – Automatic IP</vt:lpstr>
      <vt:lpstr>Assign IP Address – Automatic IP</vt:lpstr>
      <vt:lpstr>Add/Remove Software on Target</vt:lpstr>
      <vt:lpstr>Exercise 2-1: Configure Hardware</vt:lpstr>
      <vt:lpstr>Configuring Your Hardware</vt:lpstr>
      <vt:lpstr>C. Input and Output Hardware Configuration</vt:lpstr>
      <vt:lpstr>  Demonstration  PXI Configuration in MAX</vt:lpstr>
      <vt:lpstr>Configuring Your Hardware</vt:lpstr>
      <vt:lpstr>D. Connecting to the Target in LabVIEW</vt:lpstr>
      <vt:lpstr>LabVIEW Projects</vt:lpstr>
      <vt:lpstr>Adding Folders to a Project</vt:lpstr>
      <vt:lpstr>Project Explorer Views</vt:lpstr>
      <vt:lpstr>Project Libraries</vt:lpstr>
      <vt:lpstr>Creating a Project</vt:lpstr>
      <vt:lpstr>Creating a Real-Time Target</vt:lpstr>
      <vt:lpstr>Connecting to a Target</vt:lpstr>
      <vt:lpstr>Adding VIs to a Target</vt:lpstr>
      <vt:lpstr>Running VIs on a Target</vt:lpstr>
      <vt:lpstr>Closing a Front Panel Connection Without Closing VIs</vt:lpstr>
      <vt:lpstr>Exercise 2-2: Targeting Real-Time Hardware</vt:lpstr>
      <vt:lpstr>Summary – Quiz</vt:lpstr>
      <vt:lpstr>Summary – Quiz Answer</vt:lpstr>
      <vt:lpstr>Summary – Quiz</vt:lpstr>
      <vt:lpstr>Summary – Quiz Answer</vt:lpstr>
      <vt:lpstr>Summary – Quiz</vt:lpstr>
      <vt:lpstr>Summary – Quiz Answer</vt:lpstr>
    </vt:vector>
  </TitlesOfParts>
  <Company>National Instruments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adeck</dc:creator>
  <cp:lastModifiedBy>NI</cp:lastModifiedBy>
  <cp:revision>446</cp:revision>
  <dcterms:created xsi:type="dcterms:W3CDTF">2002-05-01T16:20:48Z</dcterms:created>
  <dcterms:modified xsi:type="dcterms:W3CDTF">2009-02-03T20:17:30Z</dcterms:modified>
</cp:coreProperties>
</file>