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  <p:sldMasterId id="2147483761" r:id="rId2"/>
    <p:sldMasterId id="2147483764" r:id="rId3"/>
  </p:sldMasterIdLst>
  <p:notesMasterIdLst>
    <p:notesMasterId r:id="rId30"/>
  </p:notesMasterIdLst>
  <p:handoutMasterIdLst>
    <p:handoutMasterId r:id="rId31"/>
  </p:handoutMasterIdLst>
  <p:sldIdLst>
    <p:sldId id="698" r:id="rId4"/>
    <p:sldId id="701" r:id="rId5"/>
    <p:sldId id="702" r:id="rId6"/>
    <p:sldId id="714" r:id="rId7"/>
    <p:sldId id="609" r:id="rId8"/>
    <p:sldId id="700" r:id="rId9"/>
    <p:sldId id="724" r:id="rId10"/>
    <p:sldId id="610" r:id="rId11"/>
    <p:sldId id="696" r:id="rId12"/>
    <p:sldId id="697" r:id="rId13"/>
    <p:sldId id="721" r:id="rId14"/>
    <p:sldId id="621" r:id="rId15"/>
    <p:sldId id="722" r:id="rId16"/>
    <p:sldId id="685" r:id="rId17"/>
    <p:sldId id="686" r:id="rId18"/>
    <p:sldId id="723" r:id="rId19"/>
    <p:sldId id="715" r:id="rId20"/>
    <p:sldId id="716" r:id="rId21"/>
    <p:sldId id="717" r:id="rId22"/>
    <p:sldId id="718" r:id="rId23"/>
    <p:sldId id="719" r:id="rId24"/>
    <p:sldId id="725" r:id="rId25"/>
    <p:sldId id="728" r:id="rId26"/>
    <p:sldId id="720" r:id="rId27"/>
    <p:sldId id="726" r:id="rId28"/>
    <p:sldId id="727" r:id="rId29"/>
  </p:sldIdLst>
  <p:sldSz cx="9144000" cy="6858000" type="screen4x3"/>
  <p:notesSz cx="6997700" cy="9271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ustomer Education" initials="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9A05"/>
    <a:srgbClr val="7795EB"/>
    <a:srgbClr val="A0B5D4"/>
    <a:srgbClr val="7B98C3"/>
    <a:srgbClr val="000099"/>
    <a:srgbClr val="DDDDDD"/>
    <a:srgbClr val="CC0000"/>
    <a:srgbClr val="A482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783" autoAdjust="0"/>
    <p:restoredTop sz="69120" autoAdjust="0"/>
  </p:normalViewPr>
  <p:slideViewPr>
    <p:cSldViewPr>
      <p:cViewPr>
        <p:scale>
          <a:sx n="50" d="100"/>
          <a:sy n="50" d="100"/>
        </p:scale>
        <p:origin x="-6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1398" y="1170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시스템 요구사항 평가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474F652F-C34E-4D9F-A706-6AB6BA3E9D98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소프트웨어 </a:t>
          </a:r>
          <a:r>
            <a:rPr lang="ko-KR" altLang="en-US" b="0" dirty="0" err="1" smtClean="0">
              <a:latin typeface="맑은 고딕" pitchFamily="50" charset="-127"/>
              <a:ea typeface="맑은 고딕" pitchFamily="50" charset="-127"/>
            </a:rPr>
            <a:t>아키텍쳐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 디자인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CC735A6C-837D-400B-9FC3-1A849BE85F24}" type="parTrans" cxnId="{729BED30-EA08-4968-9008-E00B5B418E1B}">
      <dgm:prSet/>
      <dgm:spPr/>
      <dgm:t>
        <a:bodyPr/>
        <a:lstStyle/>
        <a:p>
          <a:endParaRPr lang="en-US"/>
        </a:p>
      </dgm:t>
    </dgm:pt>
    <dgm:pt modelId="{BF5D6C7B-C9E0-440F-8843-07F57AA5B6AA}" type="sibTrans" cxnId="{729BED30-EA08-4968-9008-E00B5B418E1B}">
      <dgm:prSet/>
      <dgm:spPr/>
      <dgm:t>
        <a:bodyPr/>
        <a:lstStyle/>
        <a:p>
          <a:endParaRPr lang="en-US"/>
        </a:p>
      </dgm:t>
    </dgm:pt>
    <dgm:pt modelId="{9C5B7507-297C-460E-A2AC-41905C0E1804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7315C72-1EE8-4AAB-B64B-AAFF936265CF}" type="parTrans" cxnId="{EDC0BB66-B747-4114-9A9B-D96D3FBD4437}">
      <dgm:prSet/>
      <dgm:spPr/>
      <dgm:t>
        <a:bodyPr/>
        <a:lstStyle/>
        <a:p>
          <a:endParaRPr lang="en-US"/>
        </a:p>
      </dgm:t>
    </dgm:pt>
    <dgm:pt modelId="{61704296-1C3F-4D8F-B489-EEF57E2DBD3D}" type="sibTrans" cxnId="{EDC0BB66-B747-4114-9A9B-D96D3FBD4437}">
      <dgm:prSet/>
      <dgm:spPr/>
      <dgm:t>
        <a:bodyPr/>
        <a:lstStyle/>
        <a:p>
          <a:endParaRPr lang="en-US"/>
        </a:p>
      </dgm:t>
    </dgm:pt>
    <dgm:pt modelId="{B42D9F90-FFEB-4C8E-AA71-FB977892C0FC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생성과 실행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8A29B188-A2CF-40D7-A216-5837EC3AEFA4}" type="parTrans" cxnId="{06D030D4-2B10-4E9E-A434-B07CAA1BC393}">
      <dgm:prSet/>
      <dgm:spPr/>
      <dgm:t>
        <a:bodyPr/>
        <a:lstStyle/>
        <a:p>
          <a:endParaRPr lang="en-US"/>
        </a:p>
      </dgm:t>
    </dgm:pt>
    <dgm:pt modelId="{6FEFF7A4-7827-45D6-A052-3FD4A9FD9FCF}" type="sibTrans" cxnId="{06D030D4-2B10-4E9E-A434-B07CAA1BC393}">
      <dgm:prSet/>
      <dgm:spPr/>
      <dgm:t>
        <a:bodyPr/>
        <a:lstStyle/>
        <a:p>
          <a:endParaRPr lang="en-US"/>
        </a:p>
      </dgm:t>
    </dgm:pt>
    <dgm:pt modelId="{B7E932A1-8377-4215-AEAE-E2914CE96F7B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에뮬레이션 및 컴파일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6F45B76-AE6F-4665-8FDE-09F26F15B3CC}" type="parTrans" cxnId="{0FCBFD39-B4CC-43B8-9C21-EBE78B2686D6}">
      <dgm:prSet/>
      <dgm:spPr/>
      <dgm:t>
        <a:bodyPr/>
        <a:lstStyle/>
        <a:p>
          <a:endParaRPr lang="en-US"/>
        </a:p>
      </dgm:t>
    </dgm:pt>
    <dgm:pt modelId="{67778ACA-9907-4833-853A-33F9E9B1C070}" type="sibTrans" cxnId="{0FCBFD39-B4CC-43B8-9C21-EBE78B2686D6}">
      <dgm:prSet/>
      <dgm:spPr/>
      <dgm:t>
        <a:bodyPr/>
        <a:lstStyle/>
        <a:p>
          <a:endParaRPr lang="en-US"/>
        </a:p>
      </dgm:t>
    </dgm:pt>
    <dgm:pt modelId="{79572193-ACCF-4D95-933E-A2AE3C45101A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AB1F2FA9-85C5-42F5-BD05-E6E35D5BBE26}" type="parTrans" cxnId="{A012D8E8-2456-41AB-BA89-D88391505D21}">
      <dgm:prSet/>
      <dgm:spPr/>
      <dgm:t>
        <a:bodyPr/>
        <a:lstStyle/>
        <a:p>
          <a:endParaRPr lang="en-US"/>
        </a:p>
      </dgm:t>
    </dgm:pt>
    <dgm:pt modelId="{A4FA8F86-5DDD-4368-B806-67D9DEE08C4C}" type="sibTrans" cxnId="{A012D8E8-2456-41AB-BA89-D88391505D21}">
      <dgm:prSet/>
      <dgm:spPr/>
      <dgm:t>
        <a:bodyPr/>
        <a:lstStyle/>
        <a:p>
          <a:endParaRPr lang="en-US"/>
        </a:p>
      </dgm:t>
    </dgm:pt>
    <dgm:pt modelId="{AEA3E84B-3B83-45CF-92CD-CA9072EB2B0F}" type="pres">
      <dgm:prSet presAssocID="{3AC71893-579F-4905-9F6A-73A2D441FC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99458E-BE16-461C-B7FC-F931E2CDAD1D}" type="pres">
      <dgm:prSet presAssocID="{3AC71893-579F-4905-9F6A-73A2D441FC6A}" presName="arrow" presStyleLbl="bgShp" presStyleIdx="0" presStyleCnt="1"/>
      <dgm:spPr/>
    </dgm:pt>
    <dgm:pt modelId="{CAC1FF96-2930-42A3-9D54-53301D0C7FCA}" type="pres">
      <dgm:prSet presAssocID="{3AC71893-579F-4905-9F6A-73A2D441FC6A}" presName="points" presStyleCnt="0"/>
      <dgm:spPr/>
    </dgm:pt>
    <dgm:pt modelId="{2D0500CD-37F3-48C0-9E8F-2BDDE99877F0}" type="pres">
      <dgm:prSet presAssocID="{5FB64A06-6347-4BF8-BE06-1F468D4229FA}" presName="compositeA" presStyleCnt="0"/>
      <dgm:spPr/>
    </dgm:pt>
    <dgm:pt modelId="{1BCC7F00-E0F5-40EB-A6C4-40E12949B9E3}" type="pres">
      <dgm:prSet presAssocID="{5FB64A06-6347-4BF8-BE06-1F468D4229FA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C3F882-69C8-41E4-A592-A8993FC919DA}" type="pres">
      <dgm:prSet presAssocID="{5FB64A06-6347-4BF8-BE06-1F468D4229FA}" presName="circleA" presStyleLbl="node1" presStyleIdx="0" presStyleCnt="6"/>
      <dgm:spPr/>
    </dgm:pt>
    <dgm:pt modelId="{C1789FD9-BF8F-4596-86A8-44A29A67689F}" type="pres">
      <dgm:prSet presAssocID="{5FB64A06-6347-4BF8-BE06-1F468D4229FA}" presName="spaceA" presStyleCnt="0"/>
      <dgm:spPr/>
    </dgm:pt>
    <dgm:pt modelId="{95BA9270-5A2C-4BF3-8D59-8F5CB0DEA7FE}" type="pres">
      <dgm:prSet presAssocID="{523FE02F-8878-4F97-B466-34E83D4DEE7B}" presName="space" presStyleCnt="0"/>
      <dgm:spPr/>
    </dgm:pt>
    <dgm:pt modelId="{1BCCD457-17C8-4DAD-8FB0-FE9AD4F1961E}" type="pres">
      <dgm:prSet presAssocID="{474F652F-C34E-4D9F-A706-6AB6BA3E9D98}" presName="compositeB" presStyleCnt="0"/>
      <dgm:spPr/>
    </dgm:pt>
    <dgm:pt modelId="{33C018CA-136B-41FC-8216-53D1129C5E0A}" type="pres">
      <dgm:prSet presAssocID="{474F652F-C34E-4D9F-A706-6AB6BA3E9D98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46ADD9-ADD4-4ACF-9B44-1A1753569C38}" type="pres">
      <dgm:prSet presAssocID="{474F652F-C34E-4D9F-A706-6AB6BA3E9D98}" presName="circleB" presStyleLbl="node1" presStyleIdx="1" presStyleCnt="6"/>
      <dgm:spPr/>
    </dgm:pt>
    <dgm:pt modelId="{43F597E2-7200-4DFC-A309-F4FE89BACA6C}" type="pres">
      <dgm:prSet presAssocID="{474F652F-C34E-4D9F-A706-6AB6BA3E9D98}" presName="spaceB" presStyleCnt="0"/>
      <dgm:spPr/>
    </dgm:pt>
    <dgm:pt modelId="{781382C8-C2D8-41C1-948F-2FACDFF67A71}" type="pres">
      <dgm:prSet presAssocID="{BF5D6C7B-C9E0-440F-8843-07F57AA5B6AA}" presName="space" presStyleCnt="0"/>
      <dgm:spPr/>
    </dgm:pt>
    <dgm:pt modelId="{167DBADE-9304-4492-BBD7-4C73DDEDB73C}" type="pres">
      <dgm:prSet presAssocID="{9C5B7507-297C-460E-A2AC-41905C0E1804}" presName="compositeA" presStyleCnt="0"/>
      <dgm:spPr/>
    </dgm:pt>
    <dgm:pt modelId="{06E872C1-7F01-4227-995E-5C1D25DF3574}" type="pres">
      <dgm:prSet presAssocID="{9C5B7507-297C-460E-A2AC-41905C0E1804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9DD080-4A16-45A9-9107-D1F2E3F0694F}" type="pres">
      <dgm:prSet presAssocID="{9C5B7507-297C-460E-A2AC-41905C0E1804}" presName="circleA" presStyleLbl="node1" presStyleIdx="2" presStyleCnt="6"/>
      <dgm:spPr/>
    </dgm:pt>
    <dgm:pt modelId="{F500E436-9A75-4EC7-A107-07E596E75CAA}" type="pres">
      <dgm:prSet presAssocID="{9C5B7507-297C-460E-A2AC-41905C0E1804}" presName="spaceA" presStyleCnt="0"/>
      <dgm:spPr/>
    </dgm:pt>
    <dgm:pt modelId="{53FB2094-BE91-4055-872C-67F773E1826F}" type="pres">
      <dgm:prSet presAssocID="{61704296-1C3F-4D8F-B489-EEF57E2DBD3D}" presName="space" presStyleCnt="0"/>
      <dgm:spPr/>
    </dgm:pt>
    <dgm:pt modelId="{165CB833-2859-44A0-93EE-17A686BF9B36}" type="pres">
      <dgm:prSet presAssocID="{B42D9F90-FFEB-4C8E-AA71-FB977892C0FC}" presName="compositeB" presStyleCnt="0"/>
      <dgm:spPr/>
    </dgm:pt>
    <dgm:pt modelId="{DCBF4DFC-40AC-49CE-837C-AECB178215BA}" type="pres">
      <dgm:prSet presAssocID="{B42D9F90-FFEB-4C8E-AA71-FB977892C0FC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D00768-8353-4405-8259-D252F9E62DF3}" type="pres">
      <dgm:prSet presAssocID="{B42D9F90-FFEB-4C8E-AA71-FB977892C0FC}" presName="circleB" presStyleLbl="node1" presStyleIdx="3" presStyleCnt="6"/>
      <dgm:spPr/>
    </dgm:pt>
    <dgm:pt modelId="{8C8A69ED-F66C-4556-B5B4-D10064D805D6}" type="pres">
      <dgm:prSet presAssocID="{B42D9F90-FFEB-4C8E-AA71-FB977892C0FC}" presName="spaceB" presStyleCnt="0"/>
      <dgm:spPr/>
    </dgm:pt>
    <dgm:pt modelId="{474147EB-D62E-46B2-8895-F71249546EBD}" type="pres">
      <dgm:prSet presAssocID="{6FEFF7A4-7827-45D6-A052-3FD4A9FD9FCF}" presName="space" presStyleCnt="0"/>
      <dgm:spPr/>
    </dgm:pt>
    <dgm:pt modelId="{0F24A6BE-E39A-42D4-9CB0-32603E3E647A}" type="pres">
      <dgm:prSet presAssocID="{B7E932A1-8377-4215-AEAE-E2914CE96F7B}" presName="compositeA" presStyleCnt="0"/>
      <dgm:spPr/>
    </dgm:pt>
    <dgm:pt modelId="{7385025C-EB3E-47D4-8547-4163EA8F6B73}" type="pres">
      <dgm:prSet presAssocID="{B7E932A1-8377-4215-AEAE-E2914CE96F7B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8AA79-5754-45B8-B47F-696EC26A528F}" type="pres">
      <dgm:prSet presAssocID="{B7E932A1-8377-4215-AEAE-E2914CE96F7B}" presName="circleA" presStyleLbl="node1" presStyleIdx="4" presStyleCnt="6"/>
      <dgm:spPr/>
    </dgm:pt>
    <dgm:pt modelId="{7E967EA9-908E-43E2-976B-CDEA547FB19B}" type="pres">
      <dgm:prSet presAssocID="{B7E932A1-8377-4215-AEAE-E2914CE96F7B}" presName="spaceA" presStyleCnt="0"/>
      <dgm:spPr/>
    </dgm:pt>
    <dgm:pt modelId="{EBCB9FF5-7014-4D5A-97C9-4CB8E04AF4FA}" type="pres">
      <dgm:prSet presAssocID="{67778ACA-9907-4833-853A-33F9E9B1C070}" presName="space" presStyleCnt="0"/>
      <dgm:spPr/>
    </dgm:pt>
    <dgm:pt modelId="{79E63120-0DFC-459A-9487-3C09816F49B4}" type="pres">
      <dgm:prSet presAssocID="{79572193-ACCF-4D95-933E-A2AE3C45101A}" presName="compositeB" presStyleCnt="0"/>
      <dgm:spPr/>
    </dgm:pt>
    <dgm:pt modelId="{F2D1BD24-8D01-4493-A66A-29F58BAB4AB0}" type="pres">
      <dgm:prSet presAssocID="{79572193-ACCF-4D95-933E-A2AE3C45101A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4D1FE-A809-4935-AB4B-D29A6C97D6B4}" type="pres">
      <dgm:prSet presAssocID="{79572193-ACCF-4D95-933E-A2AE3C45101A}" presName="circleB" presStyleLbl="node1" presStyleIdx="5" presStyleCnt="6"/>
      <dgm:spPr/>
    </dgm:pt>
    <dgm:pt modelId="{CAD39014-7E04-4EF2-99EF-1A1BE5031700}" type="pres">
      <dgm:prSet presAssocID="{79572193-ACCF-4D95-933E-A2AE3C45101A}" presName="spaceB" presStyleCnt="0"/>
      <dgm:spPr/>
    </dgm:pt>
  </dgm:ptLst>
  <dgm:cxnLst>
    <dgm:cxn modelId="{A9D389A6-3702-4ABF-9374-8E4882FB6427}" type="presOf" srcId="{B42D9F90-FFEB-4C8E-AA71-FB977892C0FC}" destId="{DCBF4DFC-40AC-49CE-837C-AECB178215BA}" srcOrd="0" destOrd="0" presId="urn:microsoft.com/office/officeart/2005/8/layout/hProcess11"/>
    <dgm:cxn modelId="{0FCBFD39-B4CC-43B8-9C21-EBE78B2686D6}" srcId="{3AC71893-579F-4905-9F6A-73A2D441FC6A}" destId="{B7E932A1-8377-4215-AEAE-E2914CE96F7B}" srcOrd="4" destOrd="0" parTransId="{D6F45B76-AE6F-4665-8FDE-09F26F15B3CC}" sibTransId="{67778ACA-9907-4833-853A-33F9E9B1C070}"/>
    <dgm:cxn modelId="{8535C809-E32A-40CC-B35E-6D609FA9E275}" type="presOf" srcId="{474F652F-C34E-4D9F-A706-6AB6BA3E9D98}" destId="{33C018CA-136B-41FC-8216-53D1129C5E0A}" srcOrd="0" destOrd="0" presId="urn:microsoft.com/office/officeart/2005/8/layout/hProcess11"/>
    <dgm:cxn modelId="{AD90726D-E041-464E-9204-92E26F20982F}" type="presOf" srcId="{B7E932A1-8377-4215-AEAE-E2914CE96F7B}" destId="{7385025C-EB3E-47D4-8547-4163EA8F6B73}" srcOrd="0" destOrd="0" presId="urn:microsoft.com/office/officeart/2005/8/layout/hProcess11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03D8D2AD-DFA9-4F52-82BB-E43E3386124E}" type="presOf" srcId="{9C5B7507-297C-460E-A2AC-41905C0E1804}" destId="{06E872C1-7F01-4227-995E-5C1D25DF3574}" srcOrd="0" destOrd="0" presId="urn:microsoft.com/office/officeart/2005/8/layout/hProcess11"/>
    <dgm:cxn modelId="{729BED30-EA08-4968-9008-E00B5B418E1B}" srcId="{3AC71893-579F-4905-9F6A-73A2D441FC6A}" destId="{474F652F-C34E-4D9F-A706-6AB6BA3E9D98}" srcOrd="1" destOrd="0" parTransId="{CC735A6C-837D-400B-9FC3-1A849BE85F24}" sibTransId="{BF5D6C7B-C9E0-440F-8843-07F57AA5B6AA}"/>
    <dgm:cxn modelId="{06D030D4-2B10-4E9E-A434-B07CAA1BC393}" srcId="{3AC71893-579F-4905-9F6A-73A2D441FC6A}" destId="{B42D9F90-FFEB-4C8E-AA71-FB977892C0FC}" srcOrd="3" destOrd="0" parTransId="{8A29B188-A2CF-40D7-A216-5837EC3AEFA4}" sibTransId="{6FEFF7A4-7827-45D6-A052-3FD4A9FD9FCF}"/>
    <dgm:cxn modelId="{F5F7D3CF-7A8B-4E87-B155-95B42C8D4BEC}" type="presOf" srcId="{79572193-ACCF-4D95-933E-A2AE3C45101A}" destId="{F2D1BD24-8D01-4493-A66A-29F58BAB4AB0}" srcOrd="0" destOrd="0" presId="urn:microsoft.com/office/officeart/2005/8/layout/hProcess11"/>
    <dgm:cxn modelId="{4FC9CE5D-412B-4C12-A0D7-9F6E3D17F71E}" type="presOf" srcId="{5FB64A06-6347-4BF8-BE06-1F468D4229FA}" destId="{1BCC7F00-E0F5-40EB-A6C4-40E12949B9E3}" srcOrd="0" destOrd="0" presId="urn:microsoft.com/office/officeart/2005/8/layout/hProcess11"/>
    <dgm:cxn modelId="{A012D8E8-2456-41AB-BA89-D88391505D21}" srcId="{3AC71893-579F-4905-9F6A-73A2D441FC6A}" destId="{79572193-ACCF-4D95-933E-A2AE3C45101A}" srcOrd="5" destOrd="0" parTransId="{AB1F2FA9-85C5-42F5-BD05-E6E35D5BBE26}" sibTransId="{A4FA8F86-5DDD-4368-B806-67D9DEE08C4C}"/>
    <dgm:cxn modelId="{2A26ACE8-EC12-48C6-90E2-88AF39794871}" type="presOf" srcId="{3AC71893-579F-4905-9F6A-73A2D441FC6A}" destId="{AEA3E84B-3B83-45CF-92CD-CA9072EB2B0F}" srcOrd="0" destOrd="0" presId="urn:microsoft.com/office/officeart/2005/8/layout/hProcess11"/>
    <dgm:cxn modelId="{EDC0BB66-B747-4114-9A9B-D96D3FBD4437}" srcId="{3AC71893-579F-4905-9F6A-73A2D441FC6A}" destId="{9C5B7507-297C-460E-A2AC-41905C0E1804}" srcOrd="2" destOrd="0" parTransId="{D7315C72-1EE8-4AAB-B64B-AAFF936265CF}" sibTransId="{61704296-1C3F-4D8F-B489-EEF57E2DBD3D}"/>
    <dgm:cxn modelId="{FA315FA1-687E-46CF-BEB5-45C58A64FBF0}" type="presParOf" srcId="{AEA3E84B-3B83-45CF-92CD-CA9072EB2B0F}" destId="{C299458E-BE16-461C-B7FC-F931E2CDAD1D}" srcOrd="0" destOrd="0" presId="urn:microsoft.com/office/officeart/2005/8/layout/hProcess11"/>
    <dgm:cxn modelId="{20CDE006-5F3C-4071-AE2D-E899DEB918D8}" type="presParOf" srcId="{AEA3E84B-3B83-45CF-92CD-CA9072EB2B0F}" destId="{CAC1FF96-2930-42A3-9D54-53301D0C7FCA}" srcOrd="1" destOrd="0" presId="urn:microsoft.com/office/officeart/2005/8/layout/hProcess11"/>
    <dgm:cxn modelId="{7EFA6276-0AE5-4C9A-BD99-61CCBA7AF46C}" type="presParOf" srcId="{CAC1FF96-2930-42A3-9D54-53301D0C7FCA}" destId="{2D0500CD-37F3-48C0-9E8F-2BDDE99877F0}" srcOrd="0" destOrd="0" presId="urn:microsoft.com/office/officeart/2005/8/layout/hProcess11"/>
    <dgm:cxn modelId="{D05114D2-351A-4F6E-B246-039875DA5801}" type="presParOf" srcId="{2D0500CD-37F3-48C0-9E8F-2BDDE99877F0}" destId="{1BCC7F00-E0F5-40EB-A6C4-40E12949B9E3}" srcOrd="0" destOrd="0" presId="urn:microsoft.com/office/officeart/2005/8/layout/hProcess11"/>
    <dgm:cxn modelId="{76F9C683-2F89-4334-A305-B3AB2385789B}" type="presParOf" srcId="{2D0500CD-37F3-48C0-9E8F-2BDDE99877F0}" destId="{2BC3F882-69C8-41E4-A592-A8993FC919DA}" srcOrd="1" destOrd="0" presId="urn:microsoft.com/office/officeart/2005/8/layout/hProcess11"/>
    <dgm:cxn modelId="{70D4275A-0556-4511-B1C0-634247BAF850}" type="presParOf" srcId="{2D0500CD-37F3-48C0-9E8F-2BDDE99877F0}" destId="{C1789FD9-BF8F-4596-86A8-44A29A67689F}" srcOrd="2" destOrd="0" presId="urn:microsoft.com/office/officeart/2005/8/layout/hProcess11"/>
    <dgm:cxn modelId="{332ADE58-5DF6-4BA3-96A3-8F830F4606FB}" type="presParOf" srcId="{CAC1FF96-2930-42A3-9D54-53301D0C7FCA}" destId="{95BA9270-5A2C-4BF3-8D59-8F5CB0DEA7FE}" srcOrd="1" destOrd="0" presId="urn:microsoft.com/office/officeart/2005/8/layout/hProcess11"/>
    <dgm:cxn modelId="{52CFB0F9-26B9-41B8-8CA1-587817522745}" type="presParOf" srcId="{CAC1FF96-2930-42A3-9D54-53301D0C7FCA}" destId="{1BCCD457-17C8-4DAD-8FB0-FE9AD4F1961E}" srcOrd="2" destOrd="0" presId="urn:microsoft.com/office/officeart/2005/8/layout/hProcess11"/>
    <dgm:cxn modelId="{6D78E5F5-CB26-4F0B-AB7D-FA05266D8CCB}" type="presParOf" srcId="{1BCCD457-17C8-4DAD-8FB0-FE9AD4F1961E}" destId="{33C018CA-136B-41FC-8216-53D1129C5E0A}" srcOrd="0" destOrd="0" presId="urn:microsoft.com/office/officeart/2005/8/layout/hProcess11"/>
    <dgm:cxn modelId="{B6574F13-4947-4CF0-A18A-4FB37BDB609B}" type="presParOf" srcId="{1BCCD457-17C8-4DAD-8FB0-FE9AD4F1961E}" destId="{7B46ADD9-ADD4-4ACF-9B44-1A1753569C38}" srcOrd="1" destOrd="0" presId="urn:microsoft.com/office/officeart/2005/8/layout/hProcess11"/>
    <dgm:cxn modelId="{B4DBEB48-8E49-4BA8-B31A-4ABF6DC99540}" type="presParOf" srcId="{1BCCD457-17C8-4DAD-8FB0-FE9AD4F1961E}" destId="{43F597E2-7200-4DFC-A309-F4FE89BACA6C}" srcOrd="2" destOrd="0" presId="urn:microsoft.com/office/officeart/2005/8/layout/hProcess11"/>
    <dgm:cxn modelId="{59C75CCE-D587-4310-B434-713B9573D4BA}" type="presParOf" srcId="{CAC1FF96-2930-42A3-9D54-53301D0C7FCA}" destId="{781382C8-C2D8-41C1-948F-2FACDFF67A71}" srcOrd="3" destOrd="0" presId="urn:microsoft.com/office/officeart/2005/8/layout/hProcess11"/>
    <dgm:cxn modelId="{4D688784-BEFB-41CA-ADBC-0F5D11EFE06E}" type="presParOf" srcId="{CAC1FF96-2930-42A3-9D54-53301D0C7FCA}" destId="{167DBADE-9304-4492-BBD7-4C73DDEDB73C}" srcOrd="4" destOrd="0" presId="urn:microsoft.com/office/officeart/2005/8/layout/hProcess11"/>
    <dgm:cxn modelId="{4ABD2723-5A76-4542-96C0-C7EF49BF85DC}" type="presParOf" srcId="{167DBADE-9304-4492-BBD7-4C73DDEDB73C}" destId="{06E872C1-7F01-4227-995E-5C1D25DF3574}" srcOrd="0" destOrd="0" presId="urn:microsoft.com/office/officeart/2005/8/layout/hProcess11"/>
    <dgm:cxn modelId="{B698BACC-A9D8-4239-9CDD-640ADD3FB5F3}" type="presParOf" srcId="{167DBADE-9304-4492-BBD7-4C73DDEDB73C}" destId="{819DD080-4A16-45A9-9107-D1F2E3F0694F}" srcOrd="1" destOrd="0" presId="urn:microsoft.com/office/officeart/2005/8/layout/hProcess11"/>
    <dgm:cxn modelId="{776A5B0C-5FB7-4291-B313-CBF5D12A77AA}" type="presParOf" srcId="{167DBADE-9304-4492-BBD7-4C73DDEDB73C}" destId="{F500E436-9A75-4EC7-A107-07E596E75CAA}" srcOrd="2" destOrd="0" presId="urn:microsoft.com/office/officeart/2005/8/layout/hProcess11"/>
    <dgm:cxn modelId="{077044F8-9667-4AD9-B405-DD7DF2759364}" type="presParOf" srcId="{CAC1FF96-2930-42A3-9D54-53301D0C7FCA}" destId="{53FB2094-BE91-4055-872C-67F773E1826F}" srcOrd="5" destOrd="0" presId="urn:microsoft.com/office/officeart/2005/8/layout/hProcess11"/>
    <dgm:cxn modelId="{1462F1B3-9BA4-4382-855C-3FC4AD01B8FB}" type="presParOf" srcId="{CAC1FF96-2930-42A3-9D54-53301D0C7FCA}" destId="{165CB833-2859-44A0-93EE-17A686BF9B36}" srcOrd="6" destOrd="0" presId="urn:microsoft.com/office/officeart/2005/8/layout/hProcess11"/>
    <dgm:cxn modelId="{C22DC77B-5F43-4E3E-BE92-D320A1429D0B}" type="presParOf" srcId="{165CB833-2859-44A0-93EE-17A686BF9B36}" destId="{DCBF4DFC-40AC-49CE-837C-AECB178215BA}" srcOrd="0" destOrd="0" presId="urn:microsoft.com/office/officeart/2005/8/layout/hProcess11"/>
    <dgm:cxn modelId="{B52CEE47-1F25-491F-BD97-59C31FDEA123}" type="presParOf" srcId="{165CB833-2859-44A0-93EE-17A686BF9B36}" destId="{85D00768-8353-4405-8259-D252F9E62DF3}" srcOrd="1" destOrd="0" presId="urn:microsoft.com/office/officeart/2005/8/layout/hProcess11"/>
    <dgm:cxn modelId="{A2A8D1D1-5CF8-47FF-BA43-73E83908A634}" type="presParOf" srcId="{165CB833-2859-44A0-93EE-17A686BF9B36}" destId="{8C8A69ED-F66C-4556-B5B4-D10064D805D6}" srcOrd="2" destOrd="0" presId="urn:microsoft.com/office/officeart/2005/8/layout/hProcess11"/>
    <dgm:cxn modelId="{9A796465-225C-482B-912E-1139F36C2877}" type="presParOf" srcId="{CAC1FF96-2930-42A3-9D54-53301D0C7FCA}" destId="{474147EB-D62E-46B2-8895-F71249546EBD}" srcOrd="7" destOrd="0" presId="urn:microsoft.com/office/officeart/2005/8/layout/hProcess11"/>
    <dgm:cxn modelId="{5EFA9895-9CAA-4AD7-9F8D-18D4D23B0846}" type="presParOf" srcId="{CAC1FF96-2930-42A3-9D54-53301D0C7FCA}" destId="{0F24A6BE-E39A-42D4-9CB0-32603E3E647A}" srcOrd="8" destOrd="0" presId="urn:microsoft.com/office/officeart/2005/8/layout/hProcess11"/>
    <dgm:cxn modelId="{4036CCA1-29DE-4E53-A559-7D89BDD63688}" type="presParOf" srcId="{0F24A6BE-E39A-42D4-9CB0-32603E3E647A}" destId="{7385025C-EB3E-47D4-8547-4163EA8F6B73}" srcOrd="0" destOrd="0" presId="urn:microsoft.com/office/officeart/2005/8/layout/hProcess11"/>
    <dgm:cxn modelId="{96D9D007-946F-43B5-95D0-B36FE6419537}" type="presParOf" srcId="{0F24A6BE-E39A-42D4-9CB0-32603E3E647A}" destId="{AAF8AA79-5754-45B8-B47F-696EC26A528F}" srcOrd="1" destOrd="0" presId="urn:microsoft.com/office/officeart/2005/8/layout/hProcess11"/>
    <dgm:cxn modelId="{9B34DA34-B7B4-4820-983D-C03E362E7895}" type="presParOf" srcId="{0F24A6BE-E39A-42D4-9CB0-32603E3E647A}" destId="{7E967EA9-908E-43E2-976B-CDEA547FB19B}" srcOrd="2" destOrd="0" presId="urn:microsoft.com/office/officeart/2005/8/layout/hProcess11"/>
    <dgm:cxn modelId="{2EF7A2DD-9544-4CAB-ABA5-5F0ED9DF8449}" type="presParOf" srcId="{CAC1FF96-2930-42A3-9D54-53301D0C7FCA}" destId="{EBCB9FF5-7014-4D5A-97C9-4CB8E04AF4FA}" srcOrd="9" destOrd="0" presId="urn:microsoft.com/office/officeart/2005/8/layout/hProcess11"/>
    <dgm:cxn modelId="{D3B2A67F-1B86-4062-BF02-319C5318ED53}" type="presParOf" srcId="{CAC1FF96-2930-42A3-9D54-53301D0C7FCA}" destId="{79E63120-0DFC-459A-9487-3C09816F49B4}" srcOrd="10" destOrd="0" presId="urn:microsoft.com/office/officeart/2005/8/layout/hProcess11"/>
    <dgm:cxn modelId="{27E98698-C65A-4E75-95B0-9B6F21DADE38}" type="presParOf" srcId="{79E63120-0DFC-459A-9487-3C09816F49B4}" destId="{F2D1BD24-8D01-4493-A66A-29F58BAB4AB0}" srcOrd="0" destOrd="0" presId="urn:microsoft.com/office/officeart/2005/8/layout/hProcess11"/>
    <dgm:cxn modelId="{747132F3-C53B-477E-A828-48DCB2D27AF8}" type="presParOf" srcId="{79E63120-0DFC-459A-9487-3C09816F49B4}" destId="{D484D1FE-A809-4935-AB4B-D29A6C97D6B4}" srcOrd="1" destOrd="0" presId="urn:microsoft.com/office/officeart/2005/8/layout/hProcess11"/>
    <dgm:cxn modelId="{D5CB8C97-F58B-4901-8C47-76E1C758B457}" type="presParOf" srcId="{79E63120-0DFC-459A-9487-3C09816F49B4}" destId="{CAD39014-7E04-4EF2-99EF-1A1BE5031700}" srcOrd="2" destOrd="0" presId="urn:microsoft.com/office/officeart/2005/8/layout/hProcess1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시스템  요구사항 평가</a:t>
          </a:r>
          <a:endParaRPr lang="en-US" b="1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E88296ED-74D9-4B32-B9EE-0D658FCA6FB1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82BF4B6C-9A70-4575-BC00-10A14E4ED42E}" type="parTrans" cxnId="{3914ABC6-80EE-48C2-AE2C-FAE9AC9E96D6}">
      <dgm:prSet/>
      <dgm:spPr/>
      <dgm:t>
        <a:bodyPr/>
        <a:lstStyle/>
        <a:p>
          <a:endParaRPr lang="en-US"/>
        </a:p>
      </dgm:t>
    </dgm:pt>
    <dgm:pt modelId="{0904D0AC-2850-4D7B-9BF9-9728355C9C4C}" type="sibTrans" cxnId="{3914ABC6-80EE-48C2-AE2C-FAE9AC9E96D6}">
      <dgm:prSet/>
      <dgm:spPr/>
      <dgm:t>
        <a:bodyPr/>
        <a:lstStyle/>
        <a:p>
          <a:endParaRPr lang="en-US"/>
        </a:p>
      </dgm:t>
    </dgm:pt>
    <dgm:pt modelId="{363547DD-8F8C-45CC-91C2-C16D77C47BDD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생성과 실행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EC60EB35-0BD7-4A49-943A-178CB741B6FA}" type="parTrans" cxnId="{85C48202-E436-4A94-958C-31A4CF4B6CC5}">
      <dgm:prSet/>
      <dgm:spPr/>
      <dgm:t>
        <a:bodyPr/>
        <a:lstStyle/>
        <a:p>
          <a:endParaRPr lang="en-US"/>
        </a:p>
      </dgm:t>
    </dgm:pt>
    <dgm:pt modelId="{EEF2086A-1FC0-4CFB-8C33-5895A371A5E5}" type="sibTrans" cxnId="{85C48202-E436-4A94-958C-31A4CF4B6CC5}">
      <dgm:prSet/>
      <dgm:spPr/>
      <dgm:t>
        <a:bodyPr/>
        <a:lstStyle/>
        <a:p>
          <a:endParaRPr lang="en-US"/>
        </a:p>
      </dgm:t>
    </dgm:pt>
    <dgm:pt modelId="{881B5F57-2EA4-4A53-89C8-1A4C6F68A496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에뮬레이션 및 컴파일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570F9240-7547-45D3-8E91-3EE5FEF885E1}" type="parTrans" cxnId="{7E95370B-24C1-455A-A760-11878A141F82}">
      <dgm:prSet/>
      <dgm:spPr/>
      <dgm:t>
        <a:bodyPr/>
        <a:lstStyle/>
        <a:p>
          <a:endParaRPr lang="en-US"/>
        </a:p>
      </dgm:t>
    </dgm:pt>
    <dgm:pt modelId="{FD6C56F7-5CA6-4C2A-8EB8-189875E64238}" type="sibTrans" cxnId="{7E95370B-24C1-455A-A760-11878A141F82}">
      <dgm:prSet/>
      <dgm:spPr/>
      <dgm:t>
        <a:bodyPr/>
        <a:lstStyle/>
        <a:p>
          <a:endParaRPr lang="en-US"/>
        </a:p>
      </dgm:t>
    </dgm:pt>
    <dgm:pt modelId="{1626AC1B-5A07-4EBF-BD46-AE8F3AE81992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2380EEF-4073-4276-B15B-D30835F48A57}" type="parTrans" cxnId="{56BBF19D-3C2A-4718-AC15-E3D2C31D89B6}">
      <dgm:prSet/>
      <dgm:spPr/>
      <dgm:t>
        <a:bodyPr/>
        <a:lstStyle/>
        <a:p>
          <a:endParaRPr lang="en-US"/>
        </a:p>
      </dgm:t>
    </dgm:pt>
    <dgm:pt modelId="{8FB296DA-F800-47FF-8C0C-6D72A10B61EE}" type="sibTrans" cxnId="{56BBF19D-3C2A-4718-AC15-E3D2C31D89B6}">
      <dgm:prSet/>
      <dgm:spPr/>
      <dgm:t>
        <a:bodyPr/>
        <a:lstStyle/>
        <a:p>
          <a:endParaRPr lang="en-US"/>
        </a:p>
      </dgm:t>
    </dgm:pt>
    <dgm:pt modelId="{3FC35E5C-88C3-4C3B-9F45-DC45AA241BB4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소프트웨어 </a:t>
          </a:r>
          <a:r>
            <a:rPr lang="ko-KR" altLang="en-US" b="0" dirty="0" err="1" smtClean="0">
              <a:latin typeface="맑은 고딕" pitchFamily="50" charset="-127"/>
              <a:ea typeface="맑은 고딕" pitchFamily="50" charset="-127"/>
            </a:rPr>
            <a:t>아키텍쳐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 디자인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2DA6B426-393B-4F81-B03A-64B9AB4A45E1}" type="parTrans" cxnId="{C0329C04-5C86-4E86-AA8D-302F4C9886BD}">
      <dgm:prSet/>
      <dgm:spPr/>
      <dgm:t>
        <a:bodyPr/>
        <a:lstStyle/>
        <a:p>
          <a:endParaRPr lang="en-US"/>
        </a:p>
      </dgm:t>
    </dgm:pt>
    <dgm:pt modelId="{95F306BD-D83A-41A9-8D68-D3D8E738CCD0}" type="sibTrans" cxnId="{C0329C04-5C86-4E86-AA8D-302F4C9886BD}">
      <dgm:prSet/>
      <dgm:spPr/>
      <dgm:t>
        <a:bodyPr/>
        <a:lstStyle/>
        <a:p>
          <a:endParaRPr lang="en-US"/>
        </a:p>
      </dgm:t>
    </dgm:pt>
    <dgm:pt modelId="{50131AB5-B65B-4871-BF2D-FA36BA0EC15E}" type="pres">
      <dgm:prSet presAssocID="{3AC71893-579F-4905-9F6A-73A2D441F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7D168A-C64C-490C-8ADC-B73B4679B040}" type="pres">
      <dgm:prSet presAssocID="{1626AC1B-5A07-4EBF-BD46-AE8F3AE81992}" presName="boxAndChildren" presStyleCnt="0"/>
      <dgm:spPr/>
    </dgm:pt>
    <dgm:pt modelId="{525D6FF7-21D5-44FD-A20D-DA39F4078E1A}" type="pres">
      <dgm:prSet presAssocID="{1626AC1B-5A07-4EBF-BD46-AE8F3AE81992}" presName="parentTextBox" presStyleLbl="node1" presStyleIdx="0" presStyleCnt="6"/>
      <dgm:spPr/>
      <dgm:t>
        <a:bodyPr/>
        <a:lstStyle/>
        <a:p>
          <a:endParaRPr lang="en-US"/>
        </a:p>
      </dgm:t>
    </dgm:pt>
    <dgm:pt modelId="{0F30CE9D-B639-4710-A849-AA4C2615C17B}" type="pres">
      <dgm:prSet presAssocID="{FD6C56F7-5CA6-4C2A-8EB8-189875E64238}" presName="sp" presStyleCnt="0"/>
      <dgm:spPr/>
    </dgm:pt>
    <dgm:pt modelId="{41AE4613-F066-4458-B73C-E201FE16A6CC}" type="pres">
      <dgm:prSet presAssocID="{881B5F57-2EA4-4A53-89C8-1A4C6F68A496}" presName="arrowAndChildren" presStyleCnt="0"/>
      <dgm:spPr/>
    </dgm:pt>
    <dgm:pt modelId="{C64146E1-A43C-4F8D-9ACA-CEAABFF13CA5}" type="pres">
      <dgm:prSet presAssocID="{881B5F57-2EA4-4A53-89C8-1A4C6F68A496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B06F061-73E3-46DF-BE30-20A7E9849D64}" type="pres">
      <dgm:prSet presAssocID="{EEF2086A-1FC0-4CFB-8C33-5895A371A5E5}" presName="sp" presStyleCnt="0"/>
      <dgm:spPr/>
    </dgm:pt>
    <dgm:pt modelId="{DA586A73-4ABE-4A90-B63C-408A53FD64AC}" type="pres">
      <dgm:prSet presAssocID="{363547DD-8F8C-45CC-91C2-C16D77C47BDD}" presName="arrowAndChildren" presStyleCnt="0"/>
      <dgm:spPr/>
    </dgm:pt>
    <dgm:pt modelId="{A3F0A308-0B9E-4F7C-A084-00923DB7F545}" type="pres">
      <dgm:prSet presAssocID="{363547DD-8F8C-45CC-91C2-C16D77C47BDD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FA8BCF0-C10F-4178-8B29-A614662DE34D}" type="pres">
      <dgm:prSet presAssocID="{0904D0AC-2850-4D7B-9BF9-9728355C9C4C}" presName="sp" presStyleCnt="0"/>
      <dgm:spPr/>
    </dgm:pt>
    <dgm:pt modelId="{6608ACE8-5BEB-47A6-AA7F-47D09FA95415}" type="pres">
      <dgm:prSet presAssocID="{E88296ED-74D9-4B32-B9EE-0D658FCA6FB1}" presName="arrowAndChildren" presStyleCnt="0"/>
      <dgm:spPr/>
    </dgm:pt>
    <dgm:pt modelId="{83153A75-D9A9-4B46-9D8D-F407F4D69A1E}" type="pres">
      <dgm:prSet presAssocID="{E88296ED-74D9-4B32-B9EE-0D658FCA6FB1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A484891B-9FF3-4619-A05C-5DD574168CAC}" type="pres">
      <dgm:prSet presAssocID="{95F306BD-D83A-41A9-8D68-D3D8E738CCD0}" presName="sp" presStyleCnt="0"/>
      <dgm:spPr/>
    </dgm:pt>
    <dgm:pt modelId="{208410FA-CA02-42CD-A0FD-B61582C088FC}" type="pres">
      <dgm:prSet presAssocID="{3FC35E5C-88C3-4C3B-9F45-DC45AA241BB4}" presName="arrowAndChildren" presStyleCnt="0"/>
      <dgm:spPr/>
    </dgm:pt>
    <dgm:pt modelId="{EB5E3BC2-15E2-4A6F-B3FF-B37689791505}" type="pres">
      <dgm:prSet presAssocID="{3FC35E5C-88C3-4C3B-9F45-DC45AA241BB4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FF2B96C8-1794-4E4C-BCFF-B7B836E19313}" type="pres">
      <dgm:prSet presAssocID="{523FE02F-8878-4F97-B466-34E83D4DEE7B}" presName="sp" presStyleCnt="0"/>
      <dgm:spPr/>
    </dgm:pt>
    <dgm:pt modelId="{08C6CC38-E365-48EC-9B7E-4255ED4DCC80}" type="pres">
      <dgm:prSet presAssocID="{5FB64A06-6347-4BF8-BE06-1F468D4229FA}" presName="arrowAndChildren" presStyleCnt="0"/>
      <dgm:spPr/>
    </dgm:pt>
    <dgm:pt modelId="{700D2230-3FBA-4D1F-9EC2-ED79DE7A2199}" type="pres">
      <dgm:prSet presAssocID="{5FB64A06-6347-4BF8-BE06-1F468D4229F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329C04-5C86-4E86-AA8D-302F4C9886BD}" srcId="{3AC71893-579F-4905-9F6A-73A2D441FC6A}" destId="{3FC35E5C-88C3-4C3B-9F45-DC45AA241BB4}" srcOrd="1" destOrd="0" parTransId="{2DA6B426-393B-4F81-B03A-64B9AB4A45E1}" sibTransId="{95F306BD-D83A-41A9-8D68-D3D8E738CCD0}"/>
    <dgm:cxn modelId="{5D5DE05E-2BCB-4E57-AD57-413B88AC7EB6}" type="presOf" srcId="{1626AC1B-5A07-4EBF-BD46-AE8F3AE81992}" destId="{525D6FF7-21D5-44FD-A20D-DA39F4078E1A}" srcOrd="0" destOrd="0" presId="urn:microsoft.com/office/officeart/2005/8/layout/process4"/>
    <dgm:cxn modelId="{D124600F-3990-4450-86DB-688B5E052E4B}" type="presOf" srcId="{3FC35E5C-88C3-4C3B-9F45-DC45AA241BB4}" destId="{EB5E3BC2-15E2-4A6F-B3FF-B37689791505}" srcOrd="0" destOrd="0" presId="urn:microsoft.com/office/officeart/2005/8/layout/process4"/>
    <dgm:cxn modelId="{8CFB3F01-BB24-4879-8365-2886D8A1D001}" type="presOf" srcId="{E88296ED-74D9-4B32-B9EE-0D658FCA6FB1}" destId="{83153A75-D9A9-4B46-9D8D-F407F4D69A1E}" srcOrd="0" destOrd="0" presId="urn:microsoft.com/office/officeart/2005/8/layout/process4"/>
    <dgm:cxn modelId="{56BBF19D-3C2A-4718-AC15-E3D2C31D89B6}" srcId="{3AC71893-579F-4905-9F6A-73A2D441FC6A}" destId="{1626AC1B-5A07-4EBF-BD46-AE8F3AE81992}" srcOrd="5" destOrd="0" parTransId="{D2380EEF-4073-4276-B15B-D30835F48A57}" sibTransId="{8FB296DA-F800-47FF-8C0C-6D72A10B61EE}"/>
    <dgm:cxn modelId="{7E95370B-24C1-455A-A760-11878A141F82}" srcId="{3AC71893-579F-4905-9F6A-73A2D441FC6A}" destId="{881B5F57-2EA4-4A53-89C8-1A4C6F68A496}" srcOrd="4" destOrd="0" parTransId="{570F9240-7547-45D3-8E91-3EE5FEF885E1}" sibTransId="{FD6C56F7-5CA6-4C2A-8EB8-189875E64238}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37764D67-9D5A-4892-8E0C-E2720F711018}" type="presOf" srcId="{5FB64A06-6347-4BF8-BE06-1F468D4229FA}" destId="{700D2230-3FBA-4D1F-9EC2-ED79DE7A2199}" srcOrd="0" destOrd="0" presId="urn:microsoft.com/office/officeart/2005/8/layout/process4"/>
    <dgm:cxn modelId="{3914ABC6-80EE-48C2-AE2C-FAE9AC9E96D6}" srcId="{3AC71893-579F-4905-9F6A-73A2D441FC6A}" destId="{E88296ED-74D9-4B32-B9EE-0D658FCA6FB1}" srcOrd="2" destOrd="0" parTransId="{82BF4B6C-9A70-4575-BC00-10A14E4ED42E}" sibTransId="{0904D0AC-2850-4D7B-9BF9-9728355C9C4C}"/>
    <dgm:cxn modelId="{A66DD7BA-7CD9-4E37-8F81-3137D0AA6EA1}" type="presOf" srcId="{881B5F57-2EA4-4A53-89C8-1A4C6F68A496}" destId="{C64146E1-A43C-4F8D-9ACA-CEAABFF13CA5}" srcOrd="0" destOrd="0" presId="urn:microsoft.com/office/officeart/2005/8/layout/process4"/>
    <dgm:cxn modelId="{85C48202-E436-4A94-958C-31A4CF4B6CC5}" srcId="{3AC71893-579F-4905-9F6A-73A2D441FC6A}" destId="{363547DD-8F8C-45CC-91C2-C16D77C47BDD}" srcOrd="3" destOrd="0" parTransId="{EC60EB35-0BD7-4A49-943A-178CB741B6FA}" sibTransId="{EEF2086A-1FC0-4CFB-8C33-5895A371A5E5}"/>
    <dgm:cxn modelId="{8F0298AD-3F82-44F4-B5E5-3D3C99B94F00}" type="presOf" srcId="{3AC71893-579F-4905-9F6A-73A2D441FC6A}" destId="{50131AB5-B65B-4871-BF2D-FA36BA0EC15E}" srcOrd="0" destOrd="0" presId="urn:microsoft.com/office/officeart/2005/8/layout/process4"/>
    <dgm:cxn modelId="{BFD910AF-7FDF-4225-8AF3-5AA2D2383151}" type="presOf" srcId="{363547DD-8F8C-45CC-91C2-C16D77C47BDD}" destId="{A3F0A308-0B9E-4F7C-A084-00923DB7F545}" srcOrd="0" destOrd="0" presId="urn:microsoft.com/office/officeart/2005/8/layout/process4"/>
    <dgm:cxn modelId="{D1986718-CE52-41A1-977C-8DDD5AAF4D0A}" type="presParOf" srcId="{50131AB5-B65B-4871-BF2D-FA36BA0EC15E}" destId="{B27D168A-C64C-490C-8ADC-B73B4679B040}" srcOrd="0" destOrd="0" presId="urn:microsoft.com/office/officeart/2005/8/layout/process4"/>
    <dgm:cxn modelId="{B5AE8965-0D56-4702-B2CB-A9B511062993}" type="presParOf" srcId="{B27D168A-C64C-490C-8ADC-B73B4679B040}" destId="{525D6FF7-21D5-44FD-A20D-DA39F4078E1A}" srcOrd="0" destOrd="0" presId="urn:microsoft.com/office/officeart/2005/8/layout/process4"/>
    <dgm:cxn modelId="{9D71B39A-4C53-4750-BEE9-4A23E6B8D10D}" type="presParOf" srcId="{50131AB5-B65B-4871-BF2D-FA36BA0EC15E}" destId="{0F30CE9D-B639-4710-A849-AA4C2615C17B}" srcOrd="1" destOrd="0" presId="urn:microsoft.com/office/officeart/2005/8/layout/process4"/>
    <dgm:cxn modelId="{E1105EE4-9AFC-4F68-B15D-027B4B66E8A5}" type="presParOf" srcId="{50131AB5-B65B-4871-BF2D-FA36BA0EC15E}" destId="{41AE4613-F066-4458-B73C-E201FE16A6CC}" srcOrd="2" destOrd="0" presId="urn:microsoft.com/office/officeart/2005/8/layout/process4"/>
    <dgm:cxn modelId="{D391AC51-D832-430E-A20A-46E7CED905A0}" type="presParOf" srcId="{41AE4613-F066-4458-B73C-E201FE16A6CC}" destId="{C64146E1-A43C-4F8D-9ACA-CEAABFF13CA5}" srcOrd="0" destOrd="0" presId="urn:microsoft.com/office/officeart/2005/8/layout/process4"/>
    <dgm:cxn modelId="{C2198102-74EF-403D-8EE7-3219DFFF5EF0}" type="presParOf" srcId="{50131AB5-B65B-4871-BF2D-FA36BA0EC15E}" destId="{8B06F061-73E3-46DF-BE30-20A7E9849D64}" srcOrd="3" destOrd="0" presId="urn:microsoft.com/office/officeart/2005/8/layout/process4"/>
    <dgm:cxn modelId="{D8789037-4B24-4D2C-8982-8CCB34F3F4A0}" type="presParOf" srcId="{50131AB5-B65B-4871-BF2D-FA36BA0EC15E}" destId="{DA586A73-4ABE-4A90-B63C-408A53FD64AC}" srcOrd="4" destOrd="0" presId="urn:microsoft.com/office/officeart/2005/8/layout/process4"/>
    <dgm:cxn modelId="{A07D04AC-EF95-47B6-89E1-C3A613E544E9}" type="presParOf" srcId="{DA586A73-4ABE-4A90-B63C-408A53FD64AC}" destId="{A3F0A308-0B9E-4F7C-A084-00923DB7F545}" srcOrd="0" destOrd="0" presId="urn:microsoft.com/office/officeart/2005/8/layout/process4"/>
    <dgm:cxn modelId="{B223A6AD-687A-4C3A-8357-C645220E517D}" type="presParOf" srcId="{50131AB5-B65B-4871-BF2D-FA36BA0EC15E}" destId="{EFA8BCF0-C10F-4178-8B29-A614662DE34D}" srcOrd="5" destOrd="0" presId="urn:microsoft.com/office/officeart/2005/8/layout/process4"/>
    <dgm:cxn modelId="{57403BC6-5208-474B-9302-02626DF6F012}" type="presParOf" srcId="{50131AB5-B65B-4871-BF2D-FA36BA0EC15E}" destId="{6608ACE8-5BEB-47A6-AA7F-47D09FA95415}" srcOrd="6" destOrd="0" presId="urn:microsoft.com/office/officeart/2005/8/layout/process4"/>
    <dgm:cxn modelId="{1F2088C6-BE97-4B71-9290-6495BEFC27D7}" type="presParOf" srcId="{6608ACE8-5BEB-47A6-AA7F-47D09FA95415}" destId="{83153A75-D9A9-4B46-9D8D-F407F4D69A1E}" srcOrd="0" destOrd="0" presId="urn:microsoft.com/office/officeart/2005/8/layout/process4"/>
    <dgm:cxn modelId="{DFAD4A15-1267-478F-9B0A-F8D51381CC02}" type="presParOf" srcId="{50131AB5-B65B-4871-BF2D-FA36BA0EC15E}" destId="{A484891B-9FF3-4619-A05C-5DD574168CAC}" srcOrd="7" destOrd="0" presId="urn:microsoft.com/office/officeart/2005/8/layout/process4"/>
    <dgm:cxn modelId="{E86EA225-027A-4423-96B5-1C5943DA81B2}" type="presParOf" srcId="{50131AB5-B65B-4871-BF2D-FA36BA0EC15E}" destId="{208410FA-CA02-42CD-A0FD-B61582C088FC}" srcOrd="8" destOrd="0" presId="urn:microsoft.com/office/officeart/2005/8/layout/process4"/>
    <dgm:cxn modelId="{2038D1D7-6EA3-494E-B24F-04A770B31745}" type="presParOf" srcId="{208410FA-CA02-42CD-A0FD-B61582C088FC}" destId="{EB5E3BC2-15E2-4A6F-B3FF-B37689791505}" srcOrd="0" destOrd="0" presId="urn:microsoft.com/office/officeart/2005/8/layout/process4"/>
    <dgm:cxn modelId="{A5838594-9B5D-4D97-9E60-EB8434FE7EF3}" type="presParOf" srcId="{50131AB5-B65B-4871-BF2D-FA36BA0EC15E}" destId="{FF2B96C8-1794-4E4C-BCFF-B7B836E19313}" srcOrd="9" destOrd="0" presId="urn:microsoft.com/office/officeart/2005/8/layout/process4"/>
    <dgm:cxn modelId="{08C36C28-5C0F-4067-A512-F5156089698E}" type="presParOf" srcId="{50131AB5-B65B-4871-BF2D-FA36BA0EC15E}" destId="{08C6CC38-E365-48EC-9B7E-4255ED4DCC80}" srcOrd="10" destOrd="0" presId="urn:microsoft.com/office/officeart/2005/8/layout/process4"/>
    <dgm:cxn modelId="{38AA8E4E-CF90-40EE-A275-CBB7E3840202}" type="presParOf" srcId="{08C6CC38-E365-48EC-9B7E-4255ED4DCC80}" destId="{700D2230-3FBA-4D1F-9EC2-ED79DE7A2199}" srcOrd="0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시스템 요구사항 평가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E88296ED-74D9-4B32-B9EE-0D658FCA6FB1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82BF4B6C-9A70-4575-BC00-10A14E4ED42E}" type="parTrans" cxnId="{3914ABC6-80EE-48C2-AE2C-FAE9AC9E96D6}">
      <dgm:prSet/>
      <dgm:spPr/>
      <dgm:t>
        <a:bodyPr/>
        <a:lstStyle/>
        <a:p>
          <a:endParaRPr lang="en-US"/>
        </a:p>
      </dgm:t>
    </dgm:pt>
    <dgm:pt modelId="{0904D0AC-2850-4D7B-9BF9-9728355C9C4C}" type="sibTrans" cxnId="{3914ABC6-80EE-48C2-AE2C-FAE9AC9E96D6}">
      <dgm:prSet/>
      <dgm:spPr/>
      <dgm:t>
        <a:bodyPr/>
        <a:lstStyle/>
        <a:p>
          <a:endParaRPr lang="en-US"/>
        </a:p>
      </dgm:t>
    </dgm:pt>
    <dgm:pt modelId="{363547DD-8F8C-45CC-91C2-C16D77C47BDD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생성과 실행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EC60EB35-0BD7-4A49-943A-178CB741B6FA}" type="parTrans" cxnId="{85C48202-E436-4A94-958C-31A4CF4B6CC5}">
      <dgm:prSet/>
      <dgm:spPr/>
      <dgm:t>
        <a:bodyPr/>
        <a:lstStyle/>
        <a:p>
          <a:endParaRPr lang="en-US"/>
        </a:p>
      </dgm:t>
    </dgm:pt>
    <dgm:pt modelId="{EEF2086A-1FC0-4CFB-8C33-5895A371A5E5}" type="sibTrans" cxnId="{85C48202-E436-4A94-958C-31A4CF4B6CC5}">
      <dgm:prSet/>
      <dgm:spPr/>
      <dgm:t>
        <a:bodyPr/>
        <a:lstStyle/>
        <a:p>
          <a:endParaRPr lang="en-US"/>
        </a:p>
      </dgm:t>
    </dgm:pt>
    <dgm:pt modelId="{881B5F57-2EA4-4A53-89C8-1A4C6F68A496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에뮬레이션 및 컴파일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570F9240-7547-45D3-8E91-3EE5FEF885E1}" type="parTrans" cxnId="{7E95370B-24C1-455A-A760-11878A141F82}">
      <dgm:prSet/>
      <dgm:spPr/>
      <dgm:t>
        <a:bodyPr/>
        <a:lstStyle/>
        <a:p>
          <a:endParaRPr lang="en-US"/>
        </a:p>
      </dgm:t>
    </dgm:pt>
    <dgm:pt modelId="{FD6C56F7-5CA6-4C2A-8EB8-189875E64238}" type="sibTrans" cxnId="{7E95370B-24C1-455A-A760-11878A141F82}">
      <dgm:prSet/>
      <dgm:spPr/>
      <dgm:t>
        <a:bodyPr/>
        <a:lstStyle/>
        <a:p>
          <a:endParaRPr lang="en-US"/>
        </a:p>
      </dgm:t>
    </dgm:pt>
    <dgm:pt modelId="{1626AC1B-5A07-4EBF-BD46-AE8F3AE81992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2380EEF-4073-4276-B15B-D30835F48A57}" type="parTrans" cxnId="{56BBF19D-3C2A-4718-AC15-E3D2C31D89B6}">
      <dgm:prSet/>
      <dgm:spPr/>
      <dgm:t>
        <a:bodyPr/>
        <a:lstStyle/>
        <a:p>
          <a:endParaRPr lang="en-US"/>
        </a:p>
      </dgm:t>
    </dgm:pt>
    <dgm:pt modelId="{8FB296DA-F800-47FF-8C0C-6D72A10B61EE}" type="sibTrans" cxnId="{56BBF19D-3C2A-4718-AC15-E3D2C31D89B6}">
      <dgm:prSet/>
      <dgm:spPr/>
      <dgm:t>
        <a:bodyPr/>
        <a:lstStyle/>
        <a:p>
          <a:endParaRPr lang="en-US"/>
        </a:p>
      </dgm:t>
    </dgm:pt>
    <dgm:pt modelId="{3FC35E5C-88C3-4C3B-9F45-DC45AA241BB4}">
      <dgm:prSet phldrT="[Text]"/>
      <dgm:spPr/>
      <dgm:t>
        <a:bodyPr/>
        <a:lstStyle/>
        <a:p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소프트웨어 </a:t>
          </a:r>
          <a:r>
            <a:rPr lang="ko-KR" altLang="en-US" b="1" dirty="0" err="1" smtClean="0">
              <a:latin typeface="맑은 고딕" pitchFamily="50" charset="-127"/>
              <a:ea typeface="맑은 고딕" pitchFamily="50" charset="-127"/>
            </a:rPr>
            <a:t>아키텍쳐</a:t>
          </a:r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 디자인</a:t>
          </a:r>
          <a:endParaRPr lang="en-US" b="1" dirty="0">
            <a:latin typeface="맑은 고딕" pitchFamily="50" charset="-127"/>
            <a:ea typeface="맑은 고딕" pitchFamily="50" charset="-127"/>
          </a:endParaRPr>
        </a:p>
      </dgm:t>
    </dgm:pt>
    <dgm:pt modelId="{2DA6B426-393B-4F81-B03A-64B9AB4A45E1}" type="parTrans" cxnId="{C0329C04-5C86-4E86-AA8D-302F4C9886BD}">
      <dgm:prSet/>
      <dgm:spPr/>
      <dgm:t>
        <a:bodyPr/>
        <a:lstStyle/>
        <a:p>
          <a:endParaRPr lang="en-US"/>
        </a:p>
      </dgm:t>
    </dgm:pt>
    <dgm:pt modelId="{95F306BD-D83A-41A9-8D68-D3D8E738CCD0}" type="sibTrans" cxnId="{C0329C04-5C86-4E86-AA8D-302F4C9886BD}">
      <dgm:prSet/>
      <dgm:spPr/>
      <dgm:t>
        <a:bodyPr/>
        <a:lstStyle/>
        <a:p>
          <a:endParaRPr lang="en-US"/>
        </a:p>
      </dgm:t>
    </dgm:pt>
    <dgm:pt modelId="{50131AB5-B65B-4871-BF2D-FA36BA0EC15E}" type="pres">
      <dgm:prSet presAssocID="{3AC71893-579F-4905-9F6A-73A2D441F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7D168A-C64C-490C-8ADC-B73B4679B040}" type="pres">
      <dgm:prSet presAssocID="{1626AC1B-5A07-4EBF-BD46-AE8F3AE81992}" presName="boxAndChildren" presStyleCnt="0"/>
      <dgm:spPr/>
    </dgm:pt>
    <dgm:pt modelId="{525D6FF7-21D5-44FD-A20D-DA39F4078E1A}" type="pres">
      <dgm:prSet presAssocID="{1626AC1B-5A07-4EBF-BD46-AE8F3AE81992}" presName="parentTextBox" presStyleLbl="node1" presStyleIdx="0" presStyleCnt="6"/>
      <dgm:spPr/>
      <dgm:t>
        <a:bodyPr/>
        <a:lstStyle/>
        <a:p>
          <a:endParaRPr lang="en-US"/>
        </a:p>
      </dgm:t>
    </dgm:pt>
    <dgm:pt modelId="{0F30CE9D-B639-4710-A849-AA4C2615C17B}" type="pres">
      <dgm:prSet presAssocID="{FD6C56F7-5CA6-4C2A-8EB8-189875E64238}" presName="sp" presStyleCnt="0"/>
      <dgm:spPr/>
    </dgm:pt>
    <dgm:pt modelId="{41AE4613-F066-4458-B73C-E201FE16A6CC}" type="pres">
      <dgm:prSet presAssocID="{881B5F57-2EA4-4A53-89C8-1A4C6F68A496}" presName="arrowAndChildren" presStyleCnt="0"/>
      <dgm:spPr/>
    </dgm:pt>
    <dgm:pt modelId="{C64146E1-A43C-4F8D-9ACA-CEAABFF13CA5}" type="pres">
      <dgm:prSet presAssocID="{881B5F57-2EA4-4A53-89C8-1A4C6F68A496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B06F061-73E3-46DF-BE30-20A7E9849D64}" type="pres">
      <dgm:prSet presAssocID="{EEF2086A-1FC0-4CFB-8C33-5895A371A5E5}" presName="sp" presStyleCnt="0"/>
      <dgm:spPr/>
    </dgm:pt>
    <dgm:pt modelId="{DA586A73-4ABE-4A90-B63C-408A53FD64AC}" type="pres">
      <dgm:prSet presAssocID="{363547DD-8F8C-45CC-91C2-C16D77C47BDD}" presName="arrowAndChildren" presStyleCnt="0"/>
      <dgm:spPr/>
    </dgm:pt>
    <dgm:pt modelId="{A3F0A308-0B9E-4F7C-A084-00923DB7F545}" type="pres">
      <dgm:prSet presAssocID="{363547DD-8F8C-45CC-91C2-C16D77C47BDD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FA8BCF0-C10F-4178-8B29-A614662DE34D}" type="pres">
      <dgm:prSet presAssocID="{0904D0AC-2850-4D7B-9BF9-9728355C9C4C}" presName="sp" presStyleCnt="0"/>
      <dgm:spPr/>
    </dgm:pt>
    <dgm:pt modelId="{6608ACE8-5BEB-47A6-AA7F-47D09FA95415}" type="pres">
      <dgm:prSet presAssocID="{E88296ED-74D9-4B32-B9EE-0D658FCA6FB1}" presName="arrowAndChildren" presStyleCnt="0"/>
      <dgm:spPr/>
    </dgm:pt>
    <dgm:pt modelId="{83153A75-D9A9-4B46-9D8D-F407F4D69A1E}" type="pres">
      <dgm:prSet presAssocID="{E88296ED-74D9-4B32-B9EE-0D658FCA6FB1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A484891B-9FF3-4619-A05C-5DD574168CAC}" type="pres">
      <dgm:prSet presAssocID="{95F306BD-D83A-41A9-8D68-D3D8E738CCD0}" presName="sp" presStyleCnt="0"/>
      <dgm:spPr/>
    </dgm:pt>
    <dgm:pt modelId="{208410FA-CA02-42CD-A0FD-B61582C088FC}" type="pres">
      <dgm:prSet presAssocID="{3FC35E5C-88C3-4C3B-9F45-DC45AA241BB4}" presName="arrowAndChildren" presStyleCnt="0"/>
      <dgm:spPr/>
    </dgm:pt>
    <dgm:pt modelId="{EB5E3BC2-15E2-4A6F-B3FF-B37689791505}" type="pres">
      <dgm:prSet presAssocID="{3FC35E5C-88C3-4C3B-9F45-DC45AA241BB4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FF2B96C8-1794-4E4C-BCFF-B7B836E19313}" type="pres">
      <dgm:prSet presAssocID="{523FE02F-8878-4F97-B466-34E83D4DEE7B}" presName="sp" presStyleCnt="0"/>
      <dgm:spPr/>
    </dgm:pt>
    <dgm:pt modelId="{08C6CC38-E365-48EC-9B7E-4255ED4DCC80}" type="pres">
      <dgm:prSet presAssocID="{5FB64A06-6347-4BF8-BE06-1F468D4229FA}" presName="arrowAndChildren" presStyleCnt="0"/>
      <dgm:spPr/>
    </dgm:pt>
    <dgm:pt modelId="{700D2230-3FBA-4D1F-9EC2-ED79DE7A2199}" type="pres">
      <dgm:prSet presAssocID="{5FB64A06-6347-4BF8-BE06-1F468D4229F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329C04-5C86-4E86-AA8D-302F4C9886BD}" srcId="{3AC71893-579F-4905-9F6A-73A2D441FC6A}" destId="{3FC35E5C-88C3-4C3B-9F45-DC45AA241BB4}" srcOrd="1" destOrd="0" parTransId="{2DA6B426-393B-4F81-B03A-64B9AB4A45E1}" sibTransId="{95F306BD-D83A-41A9-8D68-D3D8E738CCD0}"/>
    <dgm:cxn modelId="{66BEE3E7-C1D5-4B99-ACD3-9618814B6B5A}" type="presOf" srcId="{E88296ED-74D9-4B32-B9EE-0D658FCA6FB1}" destId="{83153A75-D9A9-4B46-9D8D-F407F4D69A1E}" srcOrd="0" destOrd="0" presId="urn:microsoft.com/office/officeart/2005/8/layout/process4"/>
    <dgm:cxn modelId="{7E95370B-24C1-455A-A760-11878A141F82}" srcId="{3AC71893-579F-4905-9F6A-73A2D441FC6A}" destId="{881B5F57-2EA4-4A53-89C8-1A4C6F68A496}" srcOrd="4" destOrd="0" parTransId="{570F9240-7547-45D3-8E91-3EE5FEF885E1}" sibTransId="{FD6C56F7-5CA6-4C2A-8EB8-189875E64238}"/>
    <dgm:cxn modelId="{56BBF19D-3C2A-4718-AC15-E3D2C31D89B6}" srcId="{3AC71893-579F-4905-9F6A-73A2D441FC6A}" destId="{1626AC1B-5A07-4EBF-BD46-AE8F3AE81992}" srcOrd="5" destOrd="0" parTransId="{D2380EEF-4073-4276-B15B-D30835F48A57}" sibTransId="{8FB296DA-F800-47FF-8C0C-6D72A10B61EE}"/>
    <dgm:cxn modelId="{02D84A1B-32B1-492A-A645-697673BE83FC}" type="presOf" srcId="{3AC71893-579F-4905-9F6A-73A2D441FC6A}" destId="{50131AB5-B65B-4871-BF2D-FA36BA0EC15E}" srcOrd="0" destOrd="0" presId="urn:microsoft.com/office/officeart/2005/8/layout/process4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633654BB-4D95-45E5-9452-3ECEA08B12D0}" type="presOf" srcId="{3FC35E5C-88C3-4C3B-9F45-DC45AA241BB4}" destId="{EB5E3BC2-15E2-4A6F-B3FF-B37689791505}" srcOrd="0" destOrd="0" presId="urn:microsoft.com/office/officeart/2005/8/layout/process4"/>
    <dgm:cxn modelId="{1DBBA8D4-C484-42A6-9C7D-F6DCA5971D95}" type="presOf" srcId="{5FB64A06-6347-4BF8-BE06-1F468D4229FA}" destId="{700D2230-3FBA-4D1F-9EC2-ED79DE7A2199}" srcOrd="0" destOrd="0" presId="urn:microsoft.com/office/officeart/2005/8/layout/process4"/>
    <dgm:cxn modelId="{3914ABC6-80EE-48C2-AE2C-FAE9AC9E96D6}" srcId="{3AC71893-579F-4905-9F6A-73A2D441FC6A}" destId="{E88296ED-74D9-4B32-B9EE-0D658FCA6FB1}" srcOrd="2" destOrd="0" parTransId="{82BF4B6C-9A70-4575-BC00-10A14E4ED42E}" sibTransId="{0904D0AC-2850-4D7B-9BF9-9728355C9C4C}"/>
    <dgm:cxn modelId="{EDD59188-0217-4623-A383-069F0F1BF0C6}" type="presOf" srcId="{363547DD-8F8C-45CC-91C2-C16D77C47BDD}" destId="{A3F0A308-0B9E-4F7C-A084-00923DB7F545}" srcOrd="0" destOrd="0" presId="urn:microsoft.com/office/officeart/2005/8/layout/process4"/>
    <dgm:cxn modelId="{85C48202-E436-4A94-958C-31A4CF4B6CC5}" srcId="{3AC71893-579F-4905-9F6A-73A2D441FC6A}" destId="{363547DD-8F8C-45CC-91C2-C16D77C47BDD}" srcOrd="3" destOrd="0" parTransId="{EC60EB35-0BD7-4A49-943A-178CB741B6FA}" sibTransId="{EEF2086A-1FC0-4CFB-8C33-5895A371A5E5}"/>
    <dgm:cxn modelId="{44EDE9E1-C39F-4824-8EEE-AA0D192DEF17}" type="presOf" srcId="{881B5F57-2EA4-4A53-89C8-1A4C6F68A496}" destId="{C64146E1-A43C-4F8D-9ACA-CEAABFF13CA5}" srcOrd="0" destOrd="0" presId="urn:microsoft.com/office/officeart/2005/8/layout/process4"/>
    <dgm:cxn modelId="{79D84DD1-DD7C-4981-8BA1-F76485E4EE35}" type="presOf" srcId="{1626AC1B-5A07-4EBF-BD46-AE8F3AE81992}" destId="{525D6FF7-21D5-44FD-A20D-DA39F4078E1A}" srcOrd="0" destOrd="0" presId="urn:microsoft.com/office/officeart/2005/8/layout/process4"/>
    <dgm:cxn modelId="{D00815F8-0EF8-42F5-909C-FFE0C0451463}" type="presParOf" srcId="{50131AB5-B65B-4871-BF2D-FA36BA0EC15E}" destId="{B27D168A-C64C-490C-8ADC-B73B4679B040}" srcOrd="0" destOrd="0" presId="urn:microsoft.com/office/officeart/2005/8/layout/process4"/>
    <dgm:cxn modelId="{B81DBA83-4B84-41B6-BFA5-4B6293A776A3}" type="presParOf" srcId="{B27D168A-C64C-490C-8ADC-B73B4679B040}" destId="{525D6FF7-21D5-44FD-A20D-DA39F4078E1A}" srcOrd="0" destOrd="0" presId="urn:microsoft.com/office/officeart/2005/8/layout/process4"/>
    <dgm:cxn modelId="{48A27BBB-33AD-4F33-9D99-766AAEB60B9F}" type="presParOf" srcId="{50131AB5-B65B-4871-BF2D-FA36BA0EC15E}" destId="{0F30CE9D-B639-4710-A849-AA4C2615C17B}" srcOrd="1" destOrd="0" presId="urn:microsoft.com/office/officeart/2005/8/layout/process4"/>
    <dgm:cxn modelId="{10579C65-E226-4272-B181-727D6C945714}" type="presParOf" srcId="{50131AB5-B65B-4871-BF2D-FA36BA0EC15E}" destId="{41AE4613-F066-4458-B73C-E201FE16A6CC}" srcOrd="2" destOrd="0" presId="urn:microsoft.com/office/officeart/2005/8/layout/process4"/>
    <dgm:cxn modelId="{40B79DDD-402E-40EF-8845-BEAC4A63B6D1}" type="presParOf" srcId="{41AE4613-F066-4458-B73C-E201FE16A6CC}" destId="{C64146E1-A43C-4F8D-9ACA-CEAABFF13CA5}" srcOrd="0" destOrd="0" presId="urn:microsoft.com/office/officeart/2005/8/layout/process4"/>
    <dgm:cxn modelId="{125C1838-9FAD-40BD-9037-C85F434249F8}" type="presParOf" srcId="{50131AB5-B65B-4871-BF2D-FA36BA0EC15E}" destId="{8B06F061-73E3-46DF-BE30-20A7E9849D64}" srcOrd="3" destOrd="0" presId="urn:microsoft.com/office/officeart/2005/8/layout/process4"/>
    <dgm:cxn modelId="{E4D03819-AEBD-46B8-A3DB-159918DAA76A}" type="presParOf" srcId="{50131AB5-B65B-4871-BF2D-FA36BA0EC15E}" destId="{DA586A73-4ABE-4A90-B63C-408A53FD64AC}" srcOrd="4" destOrd="0" presId="urn:microsoft.com/office/officeart/2005/8/layout/process4"/>
    <dgm:cxn modelId="{66C84054-DDD2-4BF9-8581-6BE520E7E64A}" type="presParOf" srcId="{DA586A73-4ABE-4A90-B63C-408A53FD64AC}" destId="{A3F0A308-0B9E-4F7C-A084-00923DB7F545}" srcOrd="0" destOrd="0" presId="urn:microsoft.com/office/officeart/2005/8/layout/process4"/>
    <dgm:cxn modelId="{46E145AD-2FA1-464E-9E4F-8CCA892F7574}" type="presParOf" srcId="{50131AB5-B65B-4871-BF2D-FA36BA0EC15E}" destId="{EFA8BCF0-C10F-4178-8B29-A614662DE34D}" srcOrd="5" destOrd="0" presId="urn:microsoft.com/office/officeart/2005/8/layout/process4"/>
    <dgm:cxn modelId="{4BDC54C8-AD11-4F9C-B075-5AA5ADED3B4D}" type="presParOf" srcId="{50131AB5-B65B-4871-BF2D-FA36BA0EC15E}" destId="{6608ACE8-5BEB-47A6-AA7F-47D09FA95415}" srcOrd="6" destOrd="0" presId="urn:microsoft.com/office/officeart/2005/8/layout/process4"/>
    <dgm:cxn modelId="{74D45FA4-043F-4658-8CB5-BB98BAB4660E}" type="presParOf" srcId="{6608ACE8-5BEB-47A6-AA7F-47D09FA95415}" destId="{83153A75-D9A9-4B46-9D8D-F407F4D69A1E}" srcOrd="0" destOrd="0" presId="urn:microsoft.com/office/officeart/2005/8/layout/process4"/>
    <dgm:cxn modelId="{DE85FC5D-6C22-4507-9D15-E2190B40D1C6}" type="presParOf" srcId="{50131AB5-B65B-4871-BF2D-FA36BA0EC15E}" destId="{A484891B-9FF3-4619-A05C-5DD574168CAC}" srcOrd="7" destOrd="0" presId="urn:microsoft.com/office/officeart/2005/8/layout/process4"/>
    <dgm:cxn modelId="{90AB9B2B-8616-4BF0-9F51-4629FB97E6A4}" type="presParOf" srcId="{50131AB5-B65B-4871-BF2D-FA36BA0EC15E}" destId="{208410FA-CA02-42CD-A0FD-B61582C088FC}" srcOrd="8" destOrd="0" presId="urn:microsoft.com/office/officeart/2005/8/layout/process4"/>
    <dgm:cxn modelId="{DA393747-42A7-40D8-AFB7-8BEB6DC02746}" type="presParOf" srcId="{208410FA-CA02-42CD-A0FD-B61582C088FC}" destId="{EB5E3BC2-15E2-4A6F-B3FF-B37689791505}" srcOrd="0" destOrd="0" presId="urn:microsoft.com/office/officeart/2005/8/layout/process4"/>
    <dgm:cxn modelId="{5BDBDD74-9BD8-4F69-855A-F4A4E3DBE397}" type="presParOf" srcId="{50131AB5-B65B-4871-BF2D-FA36BA0EC15E}" destId="{FF2B96C8-1794-4E4C-BCFF-B7B836E19313}" srcOrd="9" destOrd="0" presId="urn:microsoft.com/office/officeart/2005/8/layout/process4"/>
    <dgm:cxn modelId="{760DD3DE-F0CE-403B-A027-E20B3C5EAFEF}" type="presParOf" srcId="{50131AB5-B65B-4871-BF2D-FA36BA0EC15E}" destId="{08C6CC38-E365-48EC-9B7E-4255ED4DCC80}" srcOrd="10" destOrd="0" presId="urn:microsoft.com/office/officeart/2005/8/layout/process4"/>
    <dgm:cxn modelId="{481F44B0-4875-4364-8E03-D022C6A8FE71}" type="presParOf" srcId="{08C6CC38-E365-48EC-9B7E-4255ED4DCC80}" destId="{700D2230-3FBA-4D1F-9EC2-ED79DE7A2199}" srcOrd="0" destOrd="0" presId="urn:microsoft.com/office/officeart/2005/8/layout/process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시스템 요구사항 평가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E88296ED-74D9-4B32-B9EE-0D658FCA6FB1}">
      <dgm:prSet/>
      <dgm:spPr/>
      <dgm:t>
        <a:bodyPr/>
        <a:lstStyle/>
        <a:p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b="1" dirty="0" smtClean="0">
            <a:latin typeface="맑은 고딕" pitchFamily="50" charset="-127"/>
            <a:ea typeface="맑은 고딕" pitchFamily="50" charset="-127"/>
          </a:endParaRPr>
        </a:p>
      </dgm:t>
    </dgm:pt>
    <dgm:pt modelId="{82BF4B6C-9A70-4575-BC00-10A14E4ED42E}" type="parTrans" cxnId="{3914ABC6-80EE-48C2-AE2C-FAE9AC9E96D6}">
      <dgm:prSet/>
      <dgm:spPr/>
      <dgm:t>
        <a:bodyPr/>
        <a:lstStyle/>
        <a:p>
          <a:endParaRPr lang="en-US"/>
        </a:p>
      </dgm:t>
    </dgm:pt>
    <dgm:pt modelId="{0904D0AC-2850-4D7B-9BF9-9728355C9C4C}" type="sibTrans" cxnId="{3914ABC6-80EE-48C2-AE2C-FAE9AC9E96D6}">
      <dgm:prSet/>
      <dgm:spPr/>
      <dgm:t>
        <a:bodyPr/>
        <a:lstStyle/>
        <a:p>
          <a:endParaRPr lang="en-US"/>
        </a:p>
      </dgm:t>
    </dgm:pt>
    <dgm:pt modelId="{363547DD-8F8C-45CC-91C2-C16D77C47BDD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생성과 실행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EC60EB35-0BD7-4A49-943A-178CB741B6FA}" type="parTrans" cxnId="{85C48202-E436-4A94-958C-31A4CF4B6CC5}">
      <dgm:prSet/>
      <dgm:spPr/>
      <dgm:t>
        <a:bodyPr/>
        <a:lstStyle/>
        <a:p>
          <a:endParaRPr lang="en-US"/>
        </a:p>
      </dgm:t>
    </dgm:pt>
    <dgm:pt modelId="{EEF2086A-1FC0-4CFB-8C33-5895A371A5E5}" type="sibTrans" cxnId="{85C48202-E436-4A94-958C-31A4CF4B6CC5}">
      <dgm:prSet/>
      <dgm:spPr/>
      <dgm:t>
        <a:bodyPr/>
        <a:lstStyle/>
        <a:p>
          <a:endParaRPr lang="en-US"/>
        </a:p>
      </dgm:t>
    </dgm:pt>
    <dgm:pt modelId="{881B5F57-2EA4-4A53-89C8-1A4C6F68A496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에뮬레이션 및 컴파일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570F9240-7547-45D3-8E91-3EE5FEF885E1}" type="parTrans" cxnId="{7E95370B-24C1-455A-A760-11878A141F82}">
      <dgm:prSet/>
      <dgm:spPr/>
      <dgm:t>
        <a:bodyPr/>
        <a:lstStyle/>
        <a:p>
          <a:endParaRPr lang="en-US"/>
        </a:p>
      </dgm:t>
    </dgm:pt>
    <dgm:pt modelId="{FD6C56F7-5CA6-4C2A-8EB8-189875E64238}" type="sibTrans" cxnId="{7E95370B-24C1-455A-A760-11878A141F82}">
      <dgm:prSet/>
      <dgm:spPr/>
      <dgm:t>
        <a:bodyPr/>
        <a:lstStyle/>
        <a:p>
          <a:endParaRPr lang="en-US"/>
        </a:p>
      </dgm:t>
    </dgm:pt>
    <dgm:pt modelId="{1626AC1B-5A07-4EBF-BD46-AE8F3AE81992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2380EEF-4073-4276-B15B-D30835F48A57}" type="parTrans" cxnId="{56BBF19D-3C2A-4718-AC15-E3D2C31D89B6}">
      <dgm:prSet/>
      <dgm:spPr/>
      <dgm:t>
        <a:bodyPr/>
        <a:lstStyle/>
        <a:p>
          <a:endParaRPr lang="en-US"/>
        </a:p>
      </dgm:t>
    </dgm:pt>
    <dgm:pt modelId="{8FB296DA-F800-47FF-8C0C-6D72A10B61EE}" type="sibTrans" cxnId="{56BBF19D-3C2A-4718-AC15-E3D2C31D89B6}">
      <dgm:prSet/>
      <dgm:spPr/>
      <dgm:t>
        <a:bodyPr/>
        <a:lstStyle/>
        <a:p>
          <a:endParaRPr lang="en-US"/>
        </a:p>
      </dgm:t>
    </dgm:pt>
    <dgm:pt modelId="{3FC35E5C-88C3-4C3B-9F45-DC45AA241BB4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소프트웨어 </a:t>
          </a:r>
          <a:r>
            <a:rPr lang="ko-KR" altLang="en-US" b="0" dirty="0" err="1" smtClean="0">
              <a:latin typeface="맑은 고딕" pitchFamily="50" charset="-127"/>
              <a:ea typeface="맑은 고딕" pitchFamily="50" charset="-127"/>
            </a:rPr>
            <a:t>아키텍쳐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 디자인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2DA6B426-393B-4F81-B03A-64B9AB4A45E1}" type="parTrans" cxnId="{C0329C04-5C86-4E86-AA8D-302F4C9886BD}">
      <dgm:prSet/>
      <dgm:spPr/>
      <dgm:t>
        <a:bodyPr/>
        <a:lstStyle/>
        <a:p>
          <a:endParaRPr lang="en-US"/>
        </a:p>
      </dgm:t>
    </dgm:pt>
    <dgm:pt modelId="{95F306BD-D83A-41A9-8D68-D3D8E738CCD0}" type="sibTrans" cxnId="{C0329C04-5C86-4E86-AA8D-302F4C9886BD}">
      <dgm:prSet/>
      <dgm:spPr/>
      <dgm:t>
        <a:bodyPr/>
        <a:lstStyle/>
        <a:p>
          <a:endParaRPr lang="en-US"/>
        </a:p>
      </dgm:t>
    </dgm:pt>
    <dgm:pt modelId="{50131AB5-B65B-4871-BF2D-FA36BA0EC15E}" type="pres">
      <dgm:prSet presAssocID="{3AC71893-579F-4905-9F6A-73A2D441F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7D168A-C64C-490C-8ADC-B73B4679B040}" type="pres">
      <dgm:prSet presAssocID="{1626AC1B-5A07-4EBF-BD46-AE8F3AE81992}" presName="boxAndChildren" presStyleCnt="0"/>
      <dgm:spPr/>
    </dgm:pt>
    <dgm:pt modelId="{525D6FF7-21D5-44FD-A20D-DA39F4078E1A}" type="pres">
      <dgm:prSet presAssocID="{1626AC1B-5A07-4EBF-BD46-AE8F3AE81992}" presName="parentTextBox" presStyleLbl="node1" presStyleIdx="0" presStyleCnt="6"/>
      <dgm:spPr/>
      <dgm:t>
        <a:bodyPr/>
        <a:lstStyle/>
        <a:p>
          <a:endParaRPr lang="en-US"/>
        </a:p>
      </dgm:t>
    </dgm:pt>
    <dgm:pt modelId="{0F30CE9D-B639-4710-A849-AA4C2615C17B}" type="pres">
      <dgm:prSet presAssocID="{FD6C56F7-5CA6-4C2A-8EB8-189875E64238}" presName="sp" presStyleCnt="0"/>
      <dgm:spPr/>
    </dgm:pt>
    <dgm:pt modelId="{41AE4613-F066-4458-B73C-E201FE16A6CC}" type="pres">
      <dgm:prSet presAssocID="{881B5F57-2EA4-4A53-89C8-1A4C6F68A496}" presName="arrowAndChildren" presStyleCnt="0"/>
      <dgm:spPr/>
    </dgm:pt>
    <dgm:pt modelId="{C64146E1-A43C-4F8D-9ACA-CEAABFF13CA5}" type="pres">
      <dgm:prSet presAssocID="{881B5F57-2EA4-4A53-89C8-1A4C6F68A496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B06F061-73E3-46DF-BE30-20A7E9849D64}" type="pres">
      <dgm:prSet presAssocID="{EEF2086A-1FC0-4CFB-8C33-5895A371A5E5}" presName="sp" presStyleCnt="0"/>
      <dgm:spPr/>
    </dgm:pt>
    <dgm:pt modelId="{DA586A73-4ABE-4A90-B63C-408A53FD64AC}" type="pres">
      <dgm:prSet presAssocID="{363547DD-8F8C-45CC-91C2-C16D77C47BDD}" presName="arrowAndChildren" presStyleCnt="0"/>
      <dgm:spPr/>
    </dgm:pt>
    <dgm:pt modelId="{A3F0A308-0B9E-4F7C-A084-00923DB7F545}" type="pres">
      <dgm:prSet presAssocID="{363547DD-8F8C-45CC-91C2-C16D77C47BDD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FA8BCF0-C10F-4178-8B29-A614662DE34D}" type="pres">
      <dgm:prSet presAssocID="{0904D0AC-2850-4D7B-9BF9-9728355C9C4C}" presName="sp" presStyleCnt="0"/>
      <dgm:spPr/>
    </dgm:pt>
    <dgm:pt modelId="{6608ACE8-5BEB-47A6-AA7F-47D09FA95415}" type="pres">
      <dgm:prSet presAssocID="{E88296ED-74D9-4B32-B9EE-0D658FCA6FB1}" presName="arrowAndChildren" presStyleCnt="0"/>
      <dgm:spPr/>
    </dgm:pt>
    <dgm:pt modelId="{83153A75-D9A9-4B46-9D8D-F407F4D69A1E}" type="pres">
      <dgm:prSet presAssocID="{E88296ED-74D9-4B32-B9EE-0D658FCA6FB1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A484891B-9FF3-4619-A05C-5DD574168CAC}" type="pres">
      <dgm:prSet presAssocID="{95F306BD-D83A-41A9-8D68-D3D8E738CCD0}" presName="sp" presStyleCnt="0"/>
      <dgm:spPr/>
    </dgm:pt>
    <dgm:pt modelId="{208410FA-CA02-42CD-A0FD-B61582C088FC}" type="pres">
      <dgm:prSet presAssocID="{3FC35E5C-88C3-4C3B-9F45-DC45AA241BB4}" presName="arrowAndChildren" presStyleCnt="0"/>
      <dgm:spPr/>
    </dgm:pt>
    <dgm:pt modelId="{EB5E3BC2-15E2-4A6F-B3FF-B37689791505}" type="pres">
      <dgm:prSet presAssocID="{3FC35E5C-88C3-4C3B-9F45-DC45AA241BB4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FF2B96C8-1794-4E4C-BCFF-B7B836E19313}" type="pres">
      <dgm:prSet presAssocID="{523FE02F-8878-4F97-B466-34E83D4DEE7B}" presName="sp" presStyleCnt="0"/>
      <dgm:spPr/>
    </dgm:pt>
    <dgm:pt modelId="{08C6CC38-E365-48EC-9B7E-4255ED4DCC80}" type="pres">
      <dgm:prSet presAssocID="{5FB64A06-6347-4BF8-BE06-1F468D4229FA}" presName="arrowAndChildren" presStyleCnt="0"/>
      <dgm:spPr/>
    </dgm:pt>
    <dgm:pt modelId="{700D2230-3FBA-4D1F-9EC2-ED79DE7A2199}" type="pres">
      <dgm:prSet presAssocID="{5FB64A06-6347-4BF8-BE06-1F468D4229F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329C04-5C86-4E86-AA8D-302F4C9886BD}" srcId="{3AC71893-579F-4905-9F6A-73A2D441FC6A}" destId="{3FC35E5C-88C3-4C3B-9F45-DC45AA241BB4}" srcOrd="1" destOrd="0" parTransId="{2DA6B426-393B-4F81-B03A-64B9AB4A45E1}" sibTransId="{95F306BD-D83A-41A9-8D68-D3D8E738CCD0}"/>
    <dgm:cxn modelId="{441DD3B6-1072-4612-AC14-6E84BE272D38}" type="presOf" srcId="{3AC71893-579F-4905-9F6A-73A2D441FC6A}" destId="{50131AB5-B65B-4871-BF2D-FA36BA0EC15E}" srcOrd="0" destOrd="0" presId="urn:microsoft.com/office/officeart/2005/8/layout/process4"/>
    <dgm:cxn modelId="{1AD89926-4667-49E0-A139-AFDCEB06D980}" type="presOf" srcId="{3FC35E5C-88C3-4C3B-9F45-DC45AA241BB4}" destId="{EB5E3BC2-15E2-4A6F-B3FF-B37689791505}" srcOrd="0" destOrd="0" presId="urn:microsoft.com/office/officeart/2005/8/layout/process4"/>
    <dgm:cxn modelId="{56BBF19D-3C2A-4718-AC15-E3D2C31D89B6}" srcId="{3AC71893-579F-4905-9F6A-73A2D441FC6A}" destId="{1626AC1B-5A07-4EBF-BD46-AE8F3AE81992}" srcOrd="5" destOrd="0" parTransId="{D2380EEF-4073-4276-B15B-D30835F48A57}" sibTransId="{8FB296DA-F800-47FF-8C0C-6D72A10B61EE}"/>
    <dgm:cxn modelId="{7E95370B-24C1-455A-A760-11878A141F82}" srcId="{3AC71893-579F-4905-9F6A-73A2D441FC6A}" destId="{881B5F57-2EA4-4A53-89C8-1A4C6F68A496}" srcOrd="4" destOrd="0" parTransId="{570F9240-7547-45D3-8E91-3EE5FEF885E1}" sibTransId="{FD6C56F7-5CA6-4C2A-8EB8-189875E64238}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DE14E410-4C63-4CD8-914D-648CF4C8947F}" type="presOf" srcId="{881B5F57-2EA4-4A53-89C8-1A4C6F68A496}" destId="{C64146E1-A43C-4F8D-9ACA-CEAABFF13CA5}" srcOrd="0" destOrd="0" presId="urn:microsoft.com/office/officeart/2005/8/layout/process4"/>
    <dgm:cxn modelId="{3914ABC6-80EE-48C2-AE2C-FAE9AC9E96D6}" srcId="{3AC71893-579F-4905-9F6A-73A2D441FC6A}" destId="{E88296ED-74D9-4B32-B9EE-0D658FCA6FB1}" srcOrd="2" destOrd="0" parTransId="{82BF4B6C-9A70-4575-BC00-10A14E4ED42E}" sibTransId="{0904D0AC-2850-4D7B-9BF9-9728355C9C4C}"/>
    <dgm:cxn modelId="{8880136E-F91E-4EA8-AA2C-657081BC2E36}" type="presOf" srcId="{363547DD-8F8C-45CC-91C2-C16D77C47BDD}" destId="{A3F0A308-0B9E-4F7C-A084-00923DB7F545}" srcOrd="0" destOrd="0" presId="urn:microsoft.com/office/officeart/2005/8/layout/process4"/>
    <dgm:cxn modelId="{8AE5BB43-020F-4C10-AA9D-326E5893EF31}" type="presOf" srcId="{5FB64A06-6347-4BF8-BE06-1F468D4229FA}" destId="{700D2230-3FBA-4D1F-9EC2-ED79DE7A2199}" srcOrd="0" destOrd="0" presId="urn:microsoft.com/office/officeart/2005/8/layout/process4"/>
    <dgm:cxn modelId="{6B1687DB-47C6-4F20-B139-6B3FAB1547A2}" type="presOf" srcId="{E88296ED-74D9-4B32-B9EE-0D658FCA6FB1}" destId="{83153A75-D9A9-4B46-9D8D-F407F4D69A1E}" srcOrd="0" destOrd="0" presId="urn:microsoft.com/office/officeart/2005/8/layout/process4"/>
    <dgm:cxn modelId="{85C48202-E436-4A94-958C-31A4CF4B6CC5}" srcId="{3AC71893-579F-4905-9F6A-73A2D441FC6A}" destId="{363547DD-8F8C-45CC-91C2-C16D77C47BDD}" srcOrd="3" destOrd="0" parTransId="{EC60EB35-0BD7-4A49-943A-178CB741B6FA}" sibTransId="{EEF2086A-1FC0-4CFB-8C33-5895A371A5E5}"/>
    <dgm:cxn modelId="{7C02F6B7-40BD-4EAF-83A1-F54F4B00FE92}" type="presOf" srcId="{1626AC1B-5A07-4EBF-BD46-AE8F3AE81992}" destId="{525D6FF7-21D5-44FD-A20D-DA39F4078E1A}" srcOrd="0" destOrd="0" presId="urn:microsoft.com/office/officeart/2005/8/layout/process4"/>
    <dgm:cxn modelId="{0054EB57-7608-43B9-BDB8-AC9F94F2B9E5}" type="presParOf" srcId="{50131AB5-B65B-4871-BF2D-FA36BA0EC15E}" destId="{B27D168A-C64C-490C-8ADC-B73B4679B040}" srcOrd="0" destOrd="0" presId="urn:microsoft.com/office/officeart/2005/8/layout/process4"/>
    <dgm:cxn modelId="{C1905CE3-851B-4FE4-A434-75E8A3154937}" type="presParOf" srcId="{B27D168A-C64C-490C-8ADC-B73B4679B040}" destId="{525D6FF7-21D5-44FD-A20D-DA39F4078E1A}" srcOrd="0" destOrd="0" presId="urn:microsoft.com/office/officeart/2005/8/layout/process4"/>
    <dgm:cxn modelId="{C66AEBD0-B0A5-4EA5-9D58-69D3084676B9}" type="presParOf" srcId="{50131AB5-B65B-4871-BF2D-FA36BA0EC15E}" destId="{0F30CE9D-B639-4710-A849-AA4C2615C17B}" srcOrd="1" destOrd="0" presId="urn:microsoft.com/office/officeart/2005/8/layout/process4"/>
    <dgm:cxn modelId="{DA188593-1775-4C7C-98A7-91756A4C67F7}" type="presParOf" srcId="{50131AB5-B65B-4871-BF2D-FA36BA0EC15E}" destId="{41AE4613-F066-4458-B73C-E201FE16A6CC}" srcOrd="2" destOrd="0" presId="urn:microsoft.com/office/officeart/2005/8/layout/process4"/>
    <dgm:cxn modelId="{7B9F1F84-57A2-4A29-AC2E-CD0D9A2D00C3}" type="presParOf" srcId="{41AE4613-F066-4458-B73C-E201FE16A6CC}" destId="{C64146E1-A43C-4F8D-9ACA-CEAABFF13CA5}" srcOrd="0" destOrd="0" presId="urn:microsoft.com/office/officeart/2005/8/layout/process4"/>
    <dgm:cxn modelId="{5976DDE1-E371-43AE-942F-29984FA45A9E}" type="presParOf" srcId="{50131AB5-B65B-4871-BF2D-FA36BA0EC15E}" destId="{8B06F061-73E3-46DF-BE30-20A7E9849D64}" srcOrd="3" destOrd="0" presId="urn:microsoft.com/office/officeart/2005/8/layout/process4"/>
    <dgm:cxn modelId="{D8BB694E-7C81-423F-A2BB-9165DCE14B89}" type="presParOf" srcId="{50131AB5-B65B-4871-BF2D-FA36BA0EC15E}" destId="{DA586A73-4ABE-4A90-B63C-408A53FD64AC}" srcOrd="4" destOrd="0" presId="urn:microsoft.com/office/officeart/2005/8/layout/process4"/>
    <dgm:cxn modelId="{9E4984D2-36AD-493C-83FA-C6CC452B2522}" type="presParOf" srcId="{DA586A73-4ABE-4A90-B63C-408A53FD64AC}" destId="{A3F0A308-0B9E-4F7C-A084-00923DB7F545}" srcOrd="0" destOrd="0" presId="urn:microsoft.com/office/officeart/2005/8/layout/process4"/>
    <dgm:cxn modelId="{9F521FD1-B093-41D0-B023-2BF06BAE39E5}" type="presParOf" srcId="{50131AB5-B65B-4871-BF2D-FA36BA0EC15E}" destId="{EFA8BCF0-C10F-4178-8B29-A614662DE34D}" srcOrd="5" destOrd="0" presId="urn:microsoft.com/office/officeart/2005/8/layout/process4"/>
    <dgm:cxn modelId="{E7DC9784-A801-4F26-8ADC-EC6451D75377}" type="presParOf" srcId="{50131AB5-B65B-4871-BF2D-FA36BA0EC15E}" destId="{6608ACE8-5BEB-47A6-AA7F-47D09FA95415}" srcOrd="6" destOrd="0" presId="urn:microsoft.com/office/officeart/2005/8/layout/process4"/>
    <dgm:cxn modelId="{86612034-3E6A-49BF-8D76-8893D46B4F7E}" type="presParOf" srcId="{6608ACE8-5BEB-47A6-AA7F-47D09FA95415}" destId="{83153A75-D9A9-4B46-9D8D-F407F4D69A1E}" srcOrd="0" destOrd="0" presId="urn:microsoft.com/office/officeart/2005/8/layout/process4"/>
    <dgm:cxn modelId="{F820D5C9-2459-4D13-901C-8D6E77ED5AA6}" type="presParOf" srcId="{50131AB5-B65B-4871-BF2D-FA36BA0EC15E}" destId="{A484891B-9FF3-4619-A05C-5DD574168CAC}" srcOrd="7" destOrd="0" presId="urn:microsoft.com/office/officeart/2005/8/layout/process4"/>
    <dgm:cxn modelId="{14226B3F-5817-4806-8493-27A1D1688C24}" type="presParOf" srcId="{50131AB5-B65B-4871-BF2D-FA36BA0EC15E}" destId="{208410FA-CA02-42CD-A0FD-B61582C088FC}" srcOrd="8" destOrd="0" presId="urn:microsoft.com/office/officeart/2005/8/layout/process4"/>
    <dgm:cxn modelId="{6B7134CB-F1B8-44F4-AC5A-077CEA4EECCC}" type="presParOf" srcId="{208410FA-CA02-42CD-A0FD-B61582C088FC}" destId="{EB5E3BC2-15E2-4A6F-B3FF-B37689791505}" srcOrd="0" destOrd="0" presId="urn:microsoft.com/office/officeart/2005/8/layout/process4"/>
    <dgm:cxn modelId="{090CF377-EB89-4F23-BF02-DC89C11D32DA}" type="presParOf" srcId="{50131AB5-B65B-4871-BF2D-FA36BA0EC15E}" destId="{FF2B96C8-1794-4E4C-BCFF-B7B836E19313}" srcOrd="9" destOrd="0" presId="urn:microsoft.com/office/officeart/2005/8/layout/process4"/>
    <dgm:cxn modelId="{78A1A1F3-682C-4896-A412-403629F5A074}" type="presParOf" srcId="{50131AB5-B65B-4871-BF2D-FA36BA0EC15E}" destId="{08C6CC38-E365-48EC-9B7E-4255ED4DCC80}" srcOrd="10" destOrd="0" presId="urn:microsoft.com/office/officeart/2005/8/layout/process4"/>
    <dgm:cxn modelId="{9CB1BB9E-C9B4-450D-9E39-17F1273D2097}" type="presParOf" srcId="{08C6CC38-E365-48EC-9B7E-4255ED4DCC80}" destId="{700D2230-3FBA-4D1F-9EC2-ED79DE7A2199}" srcOrd="0" destOrd="0" presId="urn:microsoft.com/office/officeart/2005/8/layout/process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시스템 요구사항 평가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E88296ED-74D9-4B32-B9EE-0D658FCA6FB1}">
      <dgm:prSet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b="0" dirty="0" smtClean="0">
            <a:latin typeface="맑은 고딕" pitchFamily="50" charset="-127"/>
            <a:ea typeface="맑은 고딕" pitchFamily="50" charset="-127"/>
          </a:endParaRPr>
        </a:p>
      </dgm:t>
    </dgm:pt>
    <dgm:pt modelId="{82BF4B6C-9A70-4575-BC00-10A14E4ED42E}" type="parTrans" cxnId="{3914ABC6-80EE-48C2-AE2C-FAE9AC9E96D6}">
      <dgm:prSet/>
      <dgm:spPr/>
      <dgm:t>
        <a:bodyPr/>
        <a:lstStyle/>
        <a:p>
          <a:endParaRPr lang="en-US"/>
        </a:p>
      </dgm:t>
    </dgm:pt>
    <dgm:pt modelId="{0904D0AC-2850-4D7B-9BF9-9728355C9C4C}" type="sibTrans" cxnId="{3914ABC6-80EE-48C2-AE2C-FAE9AC9E96D6}">
      <dgm:prSet/>
      <dgm:spPr/>
      <dgm:t>
        <a:bodyPr/>
        <a:lstStyle/>
        <a:p>
          <a:endParaRPr lang="en-US"/>
        </a:p>
      </dgm:t>
    </dgm:pt>
    <dgm:pt modelId="{363547DD-8F8C-45CC-91C2-C16D77C47BDD}">
      <dgm:prSet/>
      <dgm:spPr/>
      <dgm:t>
        <a:bodyPr/>
        <a:lstStyle/>
        <a:p>
          <a:r>
            <a:rPr lang="en-US" b="1" dirty="0" smtClean="0">
              <a:latin typeface="맑은 고딕" pitchFamily="50" charset="-127"/>
              <a:ea typeface="맑은 고딕" pitchFamily="50" charset="-127"/>
            </a:rPr>
            <a:t>FPGA VI </a:t>
          </a:r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생성 및 실행</a:t>
          </a:r>
          <a:endParaRPr lang="en-US" b="1" dirty="0" smtClean="0">
            <a:latin typeface="맑은 고딕" pitchFamily="50" charset="-127"/>
            <a:ea typeface="맑은 고딕" pitchFamily="50" charset="-127"/>
          </a:endParaRPr>
        </a:p>
      </dgm:t>
    </dgm:pt>
    <dgm:pt modelId="{EC60EB35-0BD7-4A49-943A-178CB741B6FA}" type="parTrans" cxnId="{85C48202-E436-4A94-958C-31A4CF4B6CC5}">
      <dgm:prSet/>
      <dgm:spPr/>
      <dgm:t>
        <a:bodyPr/>
        <a:lstStyle/>
        <a:p>
          <a:endParaRPr lang="en-US"/>
        </a:p>
      </dgm:t>
    </dgm:pt>
    <dgm:pt modelId="{EEF2086A-1FC0-4CFB-8C33-5895A371A5E5}" type="sibTrans" cxnId="{85C48202-E436-4A94-958C-31A4CF4B6CC5}">
      <dgm:prSet/>
      <dgm:spPr/>
      <dgm:t>
        <a:bodyPr/>
        <a:lstStyle/>
        <a:p>
          <a:endParaRPr lang="en-US"/>
        </a:p>
      </dgm:t>
    </dgm:pt>
    <dgm:pt modelId="{881B5F57-2EA4-4A53-89C8-1A4C6F68A496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 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에뮬레이션 및 컴파일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570F9240-7547-45D3-8E91-3EE5FEF885E1}" type="parTrans" cxnId="{7E95370B-24C1-455A-A760-11878A141F82}">
      <dgm:prSet/>
      <dgm:spPr/>
      <dgm:t>
        <a:bodyPr/>
        <a:lstStyle/>
        <a:p>
          <a:endParaRPr lang="en-US"/>
        </a:p>
      </dgm:t>
    </dgm:pt>
    <dgm:pt modelId="{FD6C56F7-5CA6-4C2A-8EB8-189875E64238}" type="sibTrans" cxnId="{7E95370B-24C1-455A-A760-11878A141F82}">
      <dgm:prSet/>
      <dgm:spPr/>
      <dgm:t>
        <a:bodyPr/>
        <a:lstStyle/>
        <a:p>
          <a:endParaRPr lang="en-US"/>
        </a:p>
      </dgm:t>
    </dgm:pt>
    <dgm:pt modelId="{1626AC1B-5A07-4EBF-BD46-AE8F3AE81992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2380EEF-4073-4276-B15B-D30835F48A57}" type="parTrans" cxnId="{56BBF19D-3C2A-4718-AC15-E3D2C31D89B6}">
      <dgm:prSet/>
      <dgm:spPr/>
      <dgm:t>
        <a:bodyPr/>
        <a:lstStyle/>
        <a:p>
          <a:endParaRPr lang="en-US"/>
        </a:p>
      </dgm:t>
    </dgm:pt>
    <dgm:pt modelId="{8FB296DA-F800-47FF-8C0C-6D72A10B61EE}" type="sibTrans" cxnId="{56BBF19D-3C2A-4718-AC15-E3D2C31D89B6}">
      <dgm:prSet/>
      <dgm:spPr/>
      <dgm:t>
        <a:bodyPr/>
        <a:lstStyle/>
        <a:p>
          <a:endParaRPr lang="en-US"/>
        </a:p>
      </dgm:t>
    </dgm:pt>
    <dgm:pt modelId="{3FC35E5C-88C3-4C3B-9F45-DC45AA241BB4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소프트웨어 아키텍처 디자인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2DA6B426-393B-4F81-B03A-64B9AB4A45E1}" type="parTrans" cxnId="{C0329C04-5C86-4E86-AA8D-302F4C9886BD}">
      <dgm:prSet/>
      <dgm:spPr/>
      <dgm:t>
        <a:bodyPr/>
        <a:lstStyle/>
        <a:p>
          <a:endParaRPr lang="en-US"/>
        </a:p>
      </dgm:t>
    </dgm:pt>
    <dgm:pt modelId="{95F306BD-D83A-41A9-8D68-D3D8E738CCD0}" type="sibTrans" cxnId="{C0329C04-5C86-4E86-AA8D-302F4C9886BD}">
      <dgm:prSet/>
      <dgm:spPr/>
      <dgm:t>
        <a:bodyPr/>
        <a:lstStyle/>
        <a:p>
          <a:endParaRPr lang="en-US"/>
        </a:p>
      </dgm:t>
    </dgm:pt>
    <dgm:pt modelId="{50131AB5-B65B-4871-BF2D-FA36BA0EC15E}" type="pres">
      <dgm:prSet presAssocID="{3AC71893-579F-4905-9F6A-73A2D441F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7D168A-C64C-490C-8ADC-B73B4679B040}" type="pres">
      <dgm:prSet presAssocID="{1626AC1B-5A07-4EBF-BD46-AE8F3AE81992}" presName="boxAndChildren" presStyleCnt="0"/>
      <dgm:spPr/>
    </dgm:pt>
    <dgm:pt modelId="{525D6FF7-21D5-44FD-A20D-DA39F4078E1A}" type="pres">
      <dgm:prSet presAssocID="{1626AC1B-5A07-4EBF-BD46-AE8F3AE81992}" presName="parentTextBox" presStyleLbl="node1" presStyleIdx="0" presStyleCnt="6"/>
      <dgm:spPr/>
      <dgm:t>
        <a:bodyPr/>
        <a:lstStyle/>
        <a:p>
          <a:endParaRPr lang="en-US"/>
        </a:p>
      </dgm:t>
    </dgm:pt>
    <dgm:pt modelId="{0F30CE9D-B639-4710-A849-AA4C2615C17B}" type="pres">
      <dgm:prSet presAssocID="{FD6C56F7-5CA6-4C2A-8EB8-189875E64238}" presName="sp" presStyleCnt="0"/>
      <dgm:spPr/>
    </dgm:pt>
    <dgm:pt modelId="{41AE4613-F066-4458-B73C-E201FE16A6CC}" type="pres">
      <dgm:prSet presAssocID="{881B5F57-2EA4-4A53-89C8-1A4C6F68A496}" presName="arrowAndChildren" presStyleCnt="0"/>
      <dgm:spPr/>
    </dgm:pt>
    <dgm:pt modelId="{C64146E1-A43C-4F8D-9ACA-CEAABFF13CA5}" type="pres">
      <dgm:prSet presAssocID="{881B5F57-2EA4-4A53-89C8-1A4C6F68A496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B06F061-73E3-46DF-BE30-20A7E9849D64}" type="pres">
      <dgm:prSet presAssocID="{EEF2086A-1FC0-4CFB-8C33-5895A371A5E5}" presName="sp" presStyleCnt="0"/>
      <dgm:spPr/>
    </dgm:pt>
    <dgm:pt modelId="{DA586A73-4ABE-4A90-B63C-408A53FD64AC}" type="pres">
      <dgm:prSet presAssocID="{363547DD-8F8C-45CC-91C2-C16D77C47BDD}" presName="arrowAndChildren" presStyleCnt="0"/>
      <dgm:spPr/>
    </dgm:pt>
    <dgm:pt modelId="{A3F0A308-0B9E-4F7C-A084-00923DB7F545}" type="pres">
      <dgm:prSet presAssocID="{363547DD-8F8C-45CC-91C2-C16D77C47BDD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FA8BCF0-C10F-4178-8B29-A614662DE34D}" type="pres">
      <dgm:prSet presAssocID="{0904D0AC-2850-4D7B-9BF9-9728355C9C4C}" presName="sp" presStyleCnt="0"/>
      <dgm:spPr/>
    </dgm:pt>
    <dgm:pt modelId="{6608ACE8-5BEB-47A6-AA7F-47D09FA95415}" type="pres">
      <dgm:prSet presAssocID="{E88296ED-74D9-4B32-B9EE-0D658FCA6FB1}" presName="arrowAndChildren" presStyleCnt="0"/>
      <dgm:spPr/>
    </dgm:pt>
    <dgm:pt modelId="{83153A75-D9A9-4B46-9D8D-F407F4D69A1E}" type="pres">
      <dgm:prSet presAssocID="{E88296ED-74D9-4B32-B9EE-0D658FCA6FB1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A484891B-9FF3-4619-A05C-5DD574168CAC}" type="pres">
      <dgm:prSet presAssocID="{95F306BD-D83A-41A9-8D68-D3D8E738CCD0}" presName="sp" presStyleCnt="0"/>
      <dgm:spPr/>
    </dgm:pt>
    <dgm:pt modelId="{208410FA-CA02-42CD-A0FD-B61582C088FC}" type="pres">
      <dgm:prSet presAssocID="{3FC35E5C-88C3-4C3B-9F45-DC45AA241BB4}" presName="arrowAndChildren" presStyleCnt="0"/>
      <dgm:spPr/>
    </dgm:pt>
    <dgm:pt modelId="{EB5E3BC2-15E2-4A6F-B3FF-B37689791505}" type="pres">
      <dgm:prSet presAssocID="{3FC35E5C-88C3-4C3B-9F45-DC45AA241BB4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FF2B96C8-1794-4E4C-BCFF-B7B836E19313}" type="pres">
      <dgm:prSet presAssocID="{523FE02F-8878-4F97-B466-34E83D4DEE7B}" presName="sp" presStyleCnt="0"/>
      <dgm:spPr/>
    </dgm:pt>
    <dgm:pt modelId="{08C6CC38-E365-48EC-9B7E-4255ED4DCC80}" type="pres">
      <dgm:prSet presAssocID="{5FB64A06-6347-4BF8-BE06-1F468D4229FA}" presName="arrowAndChildren" presStyleCnt="0"/>
      <dgm:spPr/>
    </dgm:pt>
    <dgm:pt modelId="{700D2230-3FBA-4D1F-9EC2-ED79DE7A2199}" type="pres">
      <dgm:prSet presAssocID="{5FB64A06-6347-4BF8-BE06-1F468D4229F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329C04-5C86-4E86-AA8D-302F4C9886BD}" srcId="{3AC71893-579F-4905-9F6A-73A2D441FC6A}" destId="{3FC35E5C-88C3-4C3B-9F45-DC45AA241BB4}" srcOrd="1" destOrd="0" parTransId="{2DA6B426-393B-4F81-B03A-64B9AB4A45E1}" sibTransId="{95F306BD-D83A-41A9-8D68-D3D8E738CCD0}"/>
    <dgm:cxn modelId="{96B25E65-8F41-4B52-9144-46836663EE4E}" type="presOf" srcId="{1626AC1B-5A07-4EBF-BD46-AE8F3AE81992}" destId="{525D6FF7-21D5-44FD-A20D-DA39F4078E1A}" srcOrd="0" destOrd="0" presId="urn:microsoft.com/office/officeart/2005/8/layout/process4"/>
    <dgm:cxn modelId="{CFAA0F2C-D279-4C0B-A1A0-87E0F1ACC049}" type="presOf" srcId="{3AC71893-579F-4905-9F6A-73A2D441FC6A}" destId="{50131AB5-B65B-4871-BF2D-FA36BA0EC15E}" srcOrd="0" destOrd="0" presId="urn:microsoft.com/office/officeart/2005/8/layout/process4"/>
    <dgm:cxn modelId="{A93C64BC-6B9E-4856-8795-C5B48E8E494F}" type="presOf" srcId="{5FB64A06-6347-4BF8-BE06-1F468D4229FA}" destId="{700D2230-3FBA-4D1F-9EC2-ED79DE7A2199}" srcOrd="0" destOrd="0" presId="urn:microsoft.com/office/officeart/2005/8/layout/process4"/>
    <dgm:cxn modelId="{7E95370B-24C1-455A-A760-11878A141F82}" srcId="{3AC71893-579F-4905-9F6A-73A2D441FC6A}" destId="{881B5F57-2EA4-4A53-89C8-1A4C6F68A496}" srcOrd="4" destOrd="0" parTransId="{570F9240-7547-45D3-8E91-3EE5FEF885E1}" sibTransId="{FD6C56F7-5CA6-4C2A-8EB8-189875E64238}"/>
    <dgm:cxn modelId="{56BBF19D-3C2A-4718-AC15-E3D2C31D89B6}" srcId="{3AC71893-579F-4905-9F6A-73A2D441FC6A}" destId="{1626AC1B-5A07-4EBF-BD46-AE8F3AE81992}" srcOrd="5" destOrd="0" parTransId="{D2380EEF-4073-4276-B15B-D30835F48A57}" sibTransId="{8FB296DA-F800-47FF-8C0C-6D72A10B61EE}"/>
    <dgm:cxn modelId="{8DDF1347-0ED7-4DEC-857E-9746DA55B0D8}" type="presOf" srcId="{881B5F57-2EA4-4A53-89C8-1A4C6F68A496}" destId="{C64146E1-A43C-4F8D-9ACA-CEAABFF13CA5}" srcOrd="0" destOrd="0" presId="urn:microsoft.com/office/officeart/2005/8/layout/process4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3914ABC6-80EE-48C2-AE2C-FAE9AC9E96D6}" srcId="{3AC71893-579F-4905-9F6A-73A2D441FC6A}" destId="{E88296ED-74D9-4B32-B9EE-0D658FCA6FB1}" srcOrd="2" destOrd="0" parTransId="{82BF4B6C-9A70-4575-BC00-10A14E4ED42E}" sibTransId="{0904D0AC-2850-4D7B-9BF9-9728355C9C4C}"/>
    <dgm:cxn modelId="{85C48202-E436-4A94-958C-31A4CF4B6CC5}" srcId="{3AC71893-579F-4905-9F6A-73A2D441FC6A}" destId="{363547DD-8F8C-45CC-91C2-C16D77C47BDD}" srcOrd="3" destOrd="0" parTransId="{EC60EB35-0BD7-4A49-943A-178CB741B6FA}" sibTransId="{EEF2086A-1FC0-4CFB-8C33-5895A371A5E5}"/>
    <dgm:cxn modelId="{4088713D-8843-48AB-8D75-0C78A52859EC}" type="presOf" srcId="{363547DD-8F8C-45CC-91C2-C16D77C47BDD}" destId="{A3F0A308-0B9E-4F7C-A084-00923DB7F545}" srcOrd="0" destOrd="0" presId="urn:microsoft.com/office/officeart/2005/8/layout/process4"/>
    <dgm:cxn modelId="{6E726AF4-A7A4-46EC-B918-1F0059D23F0A}" type="presOf" srcId="{E88296ED-74D9-4B32-B9EE-0D658FCA6FB1}" destId="{83153A75-D9A9-4B46-9D8D-F407F4D69A1E}" srcOrd="0" destOrd="0" presId="urn:microsoft.com/office/officeart/2005/8/layout/process4"/>
    <dgm:cxn modelId="{A0D623A0-23FB-4207-B08C-97A0BFBFF542}" type="presOf" srcId="{3FC35E5C-88C3-4C3B-9F45-DC45AA241BB4}" destId="{EB5E3BC2-15E2-4A6F-B3FF-B37689791505}" srcOrd="0" destOrd="0" presId="urn:microsoft.com/office/officeart/2005/8/layout/process4"/>
    <dgm:cxn modelId="{6C3489EB-FAA9-40ED-A076-25AF6F3C5194}" type="presParOf" srcId="{50131AB5-B65B-4871-BF2D-FA36BA0EC15E}" destId="{B27D168A-C64C-490C-8ADC-B73B4679B040}" srcOrd="0" destOrd="0" presId="urn:microsoft.com/office/officeart/2005/8/layout/process4"/>
    <dgm:cxn modelId="{5C3EAD38-3683-4449-971A-1297DF2F342D}" type="presParOf" srcId="{B27D168A-C64C-490C-8ADC-B73B4679B040}" destId="{525D6FF7-21D5-44FD-A20D-DA39F4078E1A}" srcOrd="0" destOrd="0" presId="urn:microsoft.com/office/officeart/2005/8/layout/process4"/>
    <dgm:cxn modelId="{23A56BC3-5BD4-45C6-AFD0-DAFC68B5AC6D}" type="presParOf" srcId="{50131AB5-B65B-4871-BF2D-FA36BA0EC15E}" destId="{0F30CE9D-B639-4710-A849-AA4C2615C17B}" srcOrd="1" destOrd="0" presId="urn:microsoft.com/office/officeart/2005/8/layout/process4"/>
    <dgm:cxn modelId="{6DFB9F17-2259-43CB-AA3D-87AC2F06B7E4}" type="presParOf" srcId="{50131AB5-B65B-4871-BF2D-FA36BA0EC15E}" destId="{41AE4613-F066-4458-B73C-E201FE16A6CC}" srcOrd="2" destOrd="0" presId="urn:microsoft.com/office/officeart/2005/8/layout/process4"/>
    <dgm:cxn modelId="{E02EC947-D41C-4409-8F6F-4BDAE68D540B}" type="presParOf" srcId="{41AE4613-F066-4458-B73C-E201FE16A6CC}" destId="{C64146E1-A43C-4F8D-9ACA-CEAABFF13CA5}" srcOrd="0" destOrd="0" presId="urn:microsoft.com/office/officeart/2005/8/layout/process4"/>
    <dgm:cxn modelId="{93F47528-CA75-4C83-B3D4-7C2A62E43877}" type="presParOf" srcId="{50131AB5-B65B-4871-BF2D-FA36BA0EC15E}" destId="{8B06F061-73E3-46DF-BE30-20A7E9849D64}" srcOrd="3" destOrd="0" presId="urn:microsoft.com/office/officeart/2005/8/layout/process4"/>
    <dgm:cxn modelId="{C67061CF-5B0C-4A22-8A81-F7F9DA9604DD}" type="presParOf" srcId="{50131AB5-B65B-4871-BF2D-FA36BA0EC15E}" destId="{DA586A73-4ABE-4A90-B63C-408A53FD64AC}" srcOrd="4" destOrd="0" presId="urn:microsoft.com/office/officeart/2005/8/layout/process4"/>
    <dgm:cxn modelId="{7B95C9C8-78BE-4301-AD62-F345DFF1BB40}" type="presParOf" srcId="{DA586A73-4ABE-4A90-B63C-408A53FD64AC}" destId="{A3F0A308-0B9E-4F7C-A084-00923DB7F545}" srcOrd="0" destOrd="0" presId="urn:microsoft.com/office/officeart/2005/8/layout/process4"/>
    <dgm:cxn modelId="{91981CAF-2174-4255-AA9D-429202B9F26E}" type="presParOf" srcId="{50131AB5-B65B-4871-BF2D-FA36BA0EC15E}" destId="{EFA8BCF0-C10F-4178-8B29-A614662DE34D}" srcOrd="5" destOrd="0" presId="urn:microsoft.com/office/officeart/2005/8/layout/process4"/>
    <dgm:cxn modelId="{589FC5DA-FF18-47E4-B0CD-58E8B9DB88EA}" type="presParOf" srcId="{50131AB5-B65B-4871-BF2D-FA36BA0EC15E}" destId="{6608ACE8-5BEB-47A6-AA7F-47D09FA95415}" srcOrd="6" destOrd="0" presId="urn:microsoft.com/office/officeart/2005/8/layout/process4"/>
    <dgm:cxn modelId="{11DBC556-C418-4095-A264-746E55103CE7}" type="presParOf" srcId="{6608ACE8-5BEB-47A6-AA7F-47D09FA95415}" destId="{83153A75-D9A9-4B46-9D8D-F407F4D69A1E}" srcOrd="0" destOrd="0" presId="urn:microsoft.com/office/officeart/2005/8/layout/process4"/>
    <dgm:cxn modelId="{F627A77C-3C3B-4DDD-A07E-3DE3B980C4D6}" type="presParOf" srcId="{50131AB5-B65B-4871-BF2D-FA36BA0EC15E}" destId="{A484891B-9FF3-4619-A05C-5DD574168CAC}" srcOrd="7" destOrd="0" presId="urn:microsoft.com/office/officeart/2005/8/layout/process4"/>
    <dgm:cxn modelId="{4B8A7FB8-B021-4487-BCE8-F7A432496EF4}" type="presParOf" srcId="{50131AB5-B65B-4871-BF2D-FA36BA0EC15E}" destId="{208410FA-CA02-42CD-A0FD-B61582C088FC}" srcOrd="8" destOrd="0" presId="urn:microsoft.com/office/officeart/2005/8/layout/process4"/>
    <dgm:cxn modelId="{95B29E46-2382-4003-8B65-5CDAD610DA65}" type="presParOf" srcId="{208410FA-CA02-42CD-A0FD-B61582C088FC}" destId="{EB5E3BC2-15E2-4A6F-B3FF-B37689791505}" srcOrd="0" destOrd="0" presId="urn:microsoft.com/office/officeart/2005/8/layout/process4"/>
    <dgm:cxn modelId="{B508AF0E-FB56-4504-9579-4FA3324593B7}" type="presParOf" srcId="{50131AB5-B65B-4871-BF2D-FA36BA0EC15E}" destId="{FF2B96C8-1794-4E4C-BCFF-B7B836E19313}" srcOrd="9" destOrd="0" presId="urn:microsoft.com/office/officeart/2005/8/layout/process4"/>
    <dgm:cxn modelId="{96F467E6-6350-432C-8232-1391C0FF7D1F}" type="presParOf" srcId="{50131AB5-B65B-4871-BF2D-FA36BA0EC15E}" destId="{08C6CC38-E365-48EC-9B7E-4255ED4DCC80}" srcOrd="10" destOrd="0" presId="urn:microsoft.com/office/officeart/2005/8/layout/process4"/>
    <dgm:cxn modelId="{4A818EEB-FF36-42EC-BCEC-A474B3CE6265}" type="presParOf" srcId="{08C6CC38-E365-48EC-9B7E-4255ED4DCC80}" destId="{700D2230-3FBA-4D1F-9EC2-ED79DE7A2199}" srcOrd="0" destOrd="0" presId="urn:microsoft.com/office/officeart/2005/8/layout/process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시스템 요구사항 평가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E88296ED-74D9-4B32-B9EE-0D658FCA6FB1}">
      <dgm:prSet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b="0" dirty="0" smtClean="0">
            <a:latin typeface="맑은 고딕" pitchFamily="50" charset="-127"/>
            <a:ea typeface="맑은 고딕" pitchFamily="50" charset="-127"/>
          </a:endParaRPr>
        </a:p>
      </dgm:t>
    </dgm:pt>
    <dgm:pt modelId="{82BF4B6C-9A70-4575-BC00-10A14E4ED42E}" type="parTrans" cxnId="{3914ABC6-80EE-48C2-AE2C-FAE9AC9E96D6}">
      <dgm:prSet/>
      <dgm:spPr/>
      <dgm:t>
        <a:bodyPr/>
        <a:lstStyle/>
        <a:p>
          <a:endParaRPr lang="en-US"/>
        </a:p>
      </dgm:t>
    </dgm:pt>
    <dgm:pt modelId="{0904D0AC-2850-4D7B-9BF9-9728355C9C4C}" type="sibTrans" cxnId="{3914ABC6-80EE-48C2-AE2C-FAE9AC9E96D6}">
      <dgm:prSet/>
      <dgm:spPr/>
      <dgm:t>
        <a:bodyPr/>
        <a:lstStyle/>
        <a:p>
          <a:endParaRPr lang="en-US"/>
        </a:p>
      </dgm:t>
    </dgm:pt>
    <dgm:pt modelId="{363547DD-8F8C-45CC-91C2-C16D77C47BDD}">
      <dgm:prSet/>
      <dgm:spPr/>
      <dgm:t>
        <a:bodyPr/>
        <a:lstStyle/>
        <a:p>
          <a:r>
            <a:rPr lang="en-US" b="0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의 생성과 실행</a:t>
          </a:r>
          <a:endParaRPr lang="en-US" b="0" dirty="0" smtClean="0">
            <a:latin typeface="맑은 고딕" pitchFamily="50" charset="-127"/>
            <a:ea typeface="맑은 고딕" pitchFamily="50" charset="-127"/>
          </a:endParaRPr>
        </a:p>
      </dgm:t>
    </dgm:pt>
    <dgm:pt modelId="{EC60EB35-0BD7-4A49-943A-178CB741B6FA}" type="parTrans" cxnId="{85C48202-E436-4A94-958C-31A4CF4B6CC5}">
      <dgm:prSet/>
      <dgm:spPr/>
      <dgm:t>
        <a:bodyPr/>
        <a:lstStyle/>
        <a:p>
          <a:endParaRPr lang="en-US"/>
        </a:p>
      </dgm:t>
    </dgm:pt>
    <dgm:pt modelId="{EEF2086A-1FC0-4CFB-8C33-5895A371A5E5}" type="sibTrans" cxnId="{85C48202-E436-4A94-958C-31A4CF4B6CC5}">
      <dgm:prSet/>
      <dgm:spPr/>
      <dgm:t>
        <a:bodyPr/>
        <a:lstStyle/>
        <a:p>
          <a:endParaRPr lang="en-US"/>
        </a:p>
      </dgm:t>
    </dgm:pt>
    <dgm:pt modelId="{881B5F57-2EA4-4A53-89C8-1A4C6F68A496}">
      <dgm:prSet/>
      <dgm:spPr/>
      <dgm:t>
        <a:bodyPr/>
        <a:lstStyle/>
        <a:p>
          <a:r>
            <a:rPr lang="en-US" b="1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의 에뮬레이션 및 컴파일</a:t>
          </a:r>
          <a:endParaRPr lang="en-US" b="1" dirty="0" smtClean="0">
            <a:latin typeface="맑은 고딕" pitchFamily="50" charset="-127"/>
            <a:ea typeface="맑은 고딕" pitchFamily="50" charset="-127"/>
          </a:endParaRPr>
        </a:p>
      </dgm:t>
    </dgm:pt>
    <dgm:pt modelId="{570F9240-7547-45D3-8E91-3EE5FEF885E1}" type="parTrans" cxnId="{7E95370B-24C1-455A-A760-11878A141F82}">
      <dgm:prSet/>
      <dgm:spPr/>
      <dgm:t>
        <a:bodyPr/>
        <a:lstStyle/>
        <a:p>
          <a:endParaRPr lang="en-US"/>
        </a:p>
      </dgm:t>
    </dgm:pt>
    <dgm:pt modelId="{FD6C56F7-5CA6-4C2A-8EB8-189875E64238}" type="sibTrans" cxnId="{7E95370B-24C1-455A-A760-11878A141F82}">
      <dgm:prSet/>
      <dgm:spPr/>
      <dgm:t>
        <a:bodyPr/>
        <a:lstStyle/>
        <a:p>
          <a:endParaRPr lang="en-US"/>
        </a:p>
      </dgm:t>
    </dgm:pt>
    <dgm:pt modelId="{1626AC1B-5A07-4EBF-BD46-AE8F3AE81992}">
      <dgm:prSet/>
      <dgm:spPr/>
      <dgm:t>
        <a:bodyPr/>
        <a:lstStyle/>
        <a:p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D2380EEF-4073-4276-B15B-D30835F48A57}" type="parTrans" cxnId="{56BBF19D-3C2A-4718-AC15-E3D2C31D89B6}">
      <dgm:prSet/>
      <dgm:spPr/>
      <dgm:t>
        <a:bodyPr/>
        <a:lstStyle/>
        <a:p>
          <a:endParaRPr lang="en-US"/>
        </a:p>
      </dgm:t>
    </dgm:pt>
    <dgm:pt modelId="{8FB296DA-F800-47FF-8C0C-6D72A10B61EE}" type="sibTrans" cxnId="{56BBF19D-3C2A-4718-AC15-E3D2C31D89B6}">
      <dgm:prSet/>
      <dgm:spPr/>
      <dgm:t>
        <a:bodyPr/>
        <a:lstStyle/>
        <a:p>
          <a:endParaRPr lang="en-US"/>
        </a:p>
      </dgm:t>
    </dgm:pt>
    <dgm:pt modelId="{3FC35E5C-88C3-4C3B-9F45-DC45AA241BB4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소프트웨어 </a:t>
          </a:r>
          <a:r>
            <a:rPr lang="ko-KR" altLang="en-US" b="0" dirty="0" err="1" smtClean="0">
              <a:latin typeface="맑은 고딕" pitchFamily="50" charset="-127"/>
              <a:ea typeface="맑은 고딕" pitchFamily="50" charset="-127"/>
            </a:rPr>
            <a:t>아키텍쳐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 디자인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2DA6B426-393B-4F81-B03A-64B9AB4A45E1}" type="parTrans" cxnId="{C0329C04-5C86-4E86-AA8D-302F4C9886BD}">
      <dgm:prSet/>
      <dgm:spPr/>
      <dgm:t>
        <a:bodyPr/>
        <a:lstStyle/>
        <a:p>
          <a:endParaRPr lang="en-US"/>
        </a:p>
      </dgm:t>
    </dgm:pt>
    <dgm:pt modelId="{95F306BD-D83A-41A9-8D68-D3D8E738CCD0}" type="sibTrans" cxnId="{C0329C04-5C86-4E86-AA8D-302F4C9886BD}">
      <dgm:prSet/>
      <dgm:spPr/>
      <dgm:t>
        <a:bodyPr/>
        <a:lstStyle/>
        <a:p>
          <a:endParaRPr lang="en-US"/>
        </a:p>
      </dgm:t>
    </dgm:pt>
    <dgm:pt modelId="{50131AB5-B65B-4871-BF2D-FA36BA0EC15E}" type="pres">
      <dgm:prSet presAssocID="{3AC71893-579F-4905-9F6A-73A2D441F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7D168A-C64C-490C-8ADC-B73B4679B040}" type="pres">
      <dgm:prSet presAssocID="{1626AC1B-5A07-4EBF-BD46-AE8F3AE81992}" presName="boxAndChildren" presStyleCnt="0"/>
      <dgm:spPr/>
    </dgm:pt>
    <dgm:pt modelId="{525D6FF7-21D5-44FD-A20D-DA39F4078E1A}" type="pres">
      <dgm:prSet presAssocID="{1626AC1B-5A07-4EBF-BD46-AE8F3AE81992}" presName="parentTextBox" presStyleLbl="node1" presStyleIdx="0" presStyleCnt="6"/>
      <dgm:spPr/>
      <dgm:t>
        <a:bodyPr/>
        <a:lstStyle/>
        <a:p>
          <a:endParaRPr lang="en-US"/>
        </a:p>
      </dgm:t>
    </dgm:pt>
    <dgm:pt modelId="{0F30CE9D-B639-4710-A849-AA4C2615C17B}" type="pres">
      <dgm:prSet presAssocID="{FD6C56F7-5CA6-4C2A-8EB8-189875E64238}" presName="sp" presStyleCnt="0"/>
      <dgm:spPr/>
    </dgm:pt>
    <dgm:pt modelId="{41AE4613-F066-4458-B73C-E201FE16A6CC}" type="pres">
      <dgm:prSet presAssocID="{881B5F57-2EA4-4A53-89C8-1A4C6F68A496}" presName="arrowAndChildren" presStyleCnt="0"/>
      <dgm:spPr/>
    </dgm:pt>
    <dgm:pt modelId="{C64146E1-A43C-4F8D-9ACA-CEAABFF13CA5}" type="pres">
      <dgm:prSet presAssocID="{881B5F57-2EA4-4A53-89C8-1A4C6F68A496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B06F061-73E3-46DF-BE30-20A7E9849D64}" type="pres">
      <dgm:prSet presAssocID="{EEF2086A-1FC0-4CFB-8C33-5895A371A5E5}" presName="sp" presStyleCnt="0"/>
      <dgm:spPr/>
    </dgm:pt>
    <dgm:pt modelId="{DA586A73-4ABE-4A90-B63C-408A53FD64AC}" type="pres">
      <dgm:prSet presAssocID="{363547DD-8F8C-45CC-91C2-C16D77C47BDD}" presName="arrowAndChildren" presStyleCnt="0"/>
      <dgm:spPr/>
    </dgm:pt>
    <dgm:pt modelId="{A3F0A308-0B9E-4F7C-A084-00923DB7F545}" type="pres">
      <dgm:prSet presAssocID="{363547DD-8F8C-45CC-91C2-C16D77C47BDD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FA8BCF0-C10F-4178-8B29-A614662DE34D}" type="pres">
      <dgm:prSet presAssocID="{0904D0AC-2850-4D7B-9BF9-9728355C9C4C}" presName="sp" presStyleCnt="0"/>
      <dgm:spPr/>
    </dgm:pt>
    <dgm:pt modelId="{6608ACE8-5BEB-47A6-AA7F-47D09FA95415}" type="pres">
      <dgm:prSet presAssocID="{E88296ED-74D9-4B32-B9EE-0D658FCA6FB1}" presName="arrowAndChildren" presStyleCnt="0"/>
      <dgm:spPr/>
    </dgm:pt>
    <dgm:pt modelId="{83153A75-D9A9-4B46-9D8D-F407F4D69A1E}" type="pres">
      <dgm:prSet presAssocID="{E88296ED-74D9-4B32-B9EE-0D658FCA6FB1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A484891B-9FF3-4619-A05C-5DD574168CAC}" type="pres">
      <dgm:prSet presAssocID="{95F306BD-D83A-41A9-8D68-D3D8E738CCD0}" presName="sp" presStyleCnt="0"/>
      <dgm:spPr/>
    </dgm:pt>
    <dgm:pt modelId="{208410FA-CA02-42CD-A0FD-B61582C088FC}" type="pres">
      <dgm:prSet presAssocID="{3FC35E5C-88C3-4C3B-9F45-DC45AA241BB4}" presName="arrowAndChildren" presStyleCnt="0"/>
      <dgm:spPr/>
    </dgm:pt>
    <dgm:pt modelId="{EB5E3BC2-15E2-4A6F-B3FF-B37689791505}" type="pres">
      <dgm:prSet presAssocID="{3FC35E5C-88C3-4C3B-9F45-DC45AA241BB4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FF2B96C8-1794-4E4C-BCFF-B7B836E19313}" type="pres">
      <dgm:prSet presAssocID="{523FE02F-8878-4F97-B466-34E83D4DEE7B}" presName="sp" presStyleCnt="0"/>
      <dgm:spPr/>
    </dgm:pt>
    <dgm:pt modelId="{08C6CC38-E365-48EC-9B7E-4255ED4DCC80}" type="pres">
      <dgm:prSet presAssocID="{5FB64A06-6347-4BF8-BE06-1F468D4229FA}" presName="arrowAndChildren" presStyleCnt="0"/>
      <dgm:spPr/>
    </dgm:pt>
    <dgm:pt modelId="{700D2230-3FBA-4D1F-9EC2-ED79DE7A2199}" type="pres">
      <dgm:prSet presAssocID="{5FB64A06-6347-4BF8-BE06-1F468D4229F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329C04-5C86-4E86-AA8D-302F4C9886BD}" srcId="{3AC71893-579F-4905-9F6A-73A2D441FC6A}" destId="{3FC35E5C-88C3-4C3B-9F45-DC45AA241BB4}" srcOrd="1" destOrd="0" parTransId="{2DA6B426-393B-4F81-B03A-64B9AB4A45E1}" sibTransId="{95F306BD-D83A-41A9-8D68-D3D8E738CCD0}"/>
    <dgm:cxn modelId="{A3B70B68-4B5A-4051-A954-35DDE00D119F}" type="presOf" srcId="{3AC71893-579F-4905-9F6A-73A2D441FC6A}" destId="{50131AB5-B65B-4871-BF2D-FA36BA0EC15E}" srcOrd="0" destOrd="0" presId="urn:microsoft.com/office/officeart/2005/8/layout/process4"/>
    <dgm:cxn modelId="{138BFD55-F0C7-4049-BDB2-8E9E31D11388}" type="presOf" srcId="{3FC35E5C-88C3-4C3B-9F45-DC45AA241BB4}" destId="{EB5E3BC2-15E2-4A6F-B3FF-B37689791505}" srcOrd="0" destOrd="0" presId="urn:microsoft.com/office/officeart/2005/8/layout/process4"/>
    <dgm:cxn modelId="{56BBF19D-3C2A-4718-AC15-E3D2C31D89B6}" srcId="{3AC71893-579F-4905-9F6A-73A2D441FC6A}" destId="{1626AC1B-5A07-4EBF-BD46-AE8F3AE81992}" srcOrd="5" destOrd="0" parTransId="{D2380EEF-4073-4276-B15B-D30835F48A57}" sibTransId="{8FB296DA-F800-47FF-8C0C-6D72A10B61EE}"/>
    <dgm:cxn modelId="{7E95370B-24C1-455A-A760-11878A141F82}" srcId="{3AC71893-579F-4905-9F6A-73A2D441FC6A}" destId="{881B5F57-2EA4-4A53-89C8-1A4C6F68A496}" srcOrd="4" destOrd="0" parTransId="{570F9240-7547-45D3-8E91-3EE5FEF885E1}" sibTransId="{FD6C56F7-5CA6-4C2A-8EB8-189875E64238}"/>
    <dgm:cxn modelId="{2213C3AA-F3CA-41F9-9D75-07E6C8B2CB99}" type="presOf" srcId="{E88296ED-74D9-4B32-B9EE-0D658FCA6FB1}" destId="{83153A75-D9A9-4B46-9D8D-F407F4D69A1E}" srcOrd="0" destOrd="0" presId="urn:microsoft.com/office/officeart/2005/8/layout/process4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E571DE37-321B-49B8-9D97-9E7C221BBD3B}" type="presOf" srcId="{881B5F57-2EA4-4A53-89C8-1A4C6F68A496}" destId="{C64146E1-A43C-4F8D-9ACA-CEAABFF13CA5}" srcOrd="0" destOrd="0" presId="urn:microsoft.com/office/officeart/2005/8/layout/process4"/>
    <dgm:cxn modelId="{3914ABC6-80EE-48C2-AE2C-FAE9AC9E96D6}" srcId="{3AC71893-579F-4905-9F6A-73A2D441FC6A}" destId="{E88296ED-74D9-4B32-B9EE-0D658FCA6FB1}" srcOrd="2" destOrd="0" parTransId="{82BF4B6C-9A70-4575-BC00-10A14E4ED42E}" sibTransId="{0904D0AC-2850-4D7B-9BF9-9728355C9C4C}"/>
    <dgm:cxn modelId="{6CE1A162-C12A-4B0D-929D-44A6B8CC1C48}" type="presOf" srcId="{1626AC1B-5A07-4EBF-BD46-AE8F3AE81992}" destId="{525D6FF7-21D5-44FD-A20D-DA39F4078E1A}" srcOrd="0" destOrd="0" presId="urn:microsoft.com/office/officeart/2005/8/layout/process4"/>
    <dgm:cxn modelId="{85C48202-E436-4A94-958C-31A4CF4B6CC5}" srcId="{3AC71893-579F-4905-9F6A-73A2D441FC6A}" destId="{363547DD-8F8C-45CC-91C2-C16D77C47BDD}" srcOrd="3" destOrd="0" parTransId="{EC60EB35-0BD7-4A49-943A-178CB741B6FA}" sibTransId="{EEF2086A-1FC0-4CFB-8C33-5895A371A5E5}"/>
    <dgm:cxn modelId="{BD9474EE-A4F3-436B-99B7-D8598C1E0672}" type="presOf" srcId="{363547DD-8F8C-45CC-91C2-C16D77C47BDD}" destId="{A3F0A308-0B9E-4F7C-A084-00923DB7F545}" srcOrd="0" destOrd="0" presId="urn:microsoft.com/office/officeart/2005/8/layout/process4"/>
    <dgm:cxn modelId="{0C227CF6-A828-4B9B-8511-6DFE3E311C6C}" type="presOf" srcId="{5FB64A06-6347-4BF8-BE06-1F468D4229FA}" destId="{700D2230-3FBA-4D1F-9EC2-ED79DE7A2199}" srcOrd="0" destOrd="0" presId="urn:microsoft.com/office/officeart/2005/8/layout/process4"/>
    <dgm:cxn modelId="{1A92CB0E-93FA-4ED3-8DE3-5A32605D9A0B}" type="presParOf" srcId="{50131AB5-B65B-4871-BF2D-FA36BA0EC15E}" destId="{B27D168A-C64C-490C-8ADC-B73B4679B040}" srcOrd="0" destOrd="0" presId="urn:microsoft.com/office/officeart/2005/8/layout/process4"/>
    <dgm:cxn modelId="{EDFC7FFB-4EE2-4BBA-90DD-1788923B5A70}" type="presParOf" srcId="{B27D168A-C64C-490C-8ADC-B73B4679B040}" destId="{525D6FF7-21D5-44FD-A20D-DA39F4078E1A}" srcOrd="0" destOrd="0" presId="urn:microsoft.com/office/officeart/2005/8/layout/process4"/>
    <dgm:cxn modelId="{30C9EB5B-066B-4044-AB6A-421894FCC7E3}" type="presParOf" srcId="{50131AB5-B65B-4871-BF2D-FA36BA0EC15E}" destId="{0F30CE9D-B639-4710-A849-AA4C2615C17B}" srcOrd="1" destOrd="0" presId="urn:microsoft.com/office/officeart/2005/8/layout/process4"/>
    <dgm:cxn modelId="{0D08D870-F274-4B26-A44F-F406F07FC421}" type="presParOf" srcId="{50131AB5-B65B-4871-BF2D-FA36BA0EC15E}" destId="{41AE4613-F066-4458-B73C-E201FE16A6CC}" srcOrd="2" destOrd="0" presId="urn:microsoft.com/office/officeart/2005/8/layout/process4"/>
    <dgm:cxn modelId="{8F6174C7-89D8-47E9-9262-8A3E5CA00FFD}" type="presParOf" srcId="{41AE4613-F066-4458-B73C-E201FE16A6CC}" destId="{C64146E1-A43C-4F8D-9ACA-CEAABFF13CA5}" srcOrd="0" destOrd="0" presId="urn:microsoft.com/office/officeart/2005/8/layout/process4"/>
    <dgm:cxn modelId="{26961C2D-BC0A-4A76-B133-4E43693A2A46}" type="presParOf" srcId="{50131AB5-B65B-4871-BF2D-FA36BA0EC15E}" destId="{8B06F061-73E3-46DF-BE30-20A7E9849D64}" srcOrd="3" destOrd="0" presId="urn:microsoft.com/office/officeart/2005/8/layout/process4"/>
    <dgm:cxn modelId="{4FBC6D31-01CE-4958-8E6C-10009B4731DB}" type="presParOf" srcId="{50131AB5-B65B-4871-BF2D-FA36BA0EC15E}" destId="{DA586A73-4ABE-4A90-B63C-408A53FD64AC}" srcOrd="4" destOrd="0" presId="urn:microsoft.com/office/officeart/2005/8/layout/process4"/>
    <dgm:cxn modelId="{6CC144CC-BD12-4EFB-BA65-5D6FFF95E6CD}" type="presParOf" srcId="{DA586A73-4ABE-4A90-B63C-408A53FD64AC}" destId="{A3F0A308-0B9E-4F7C-A084-00923DB7F545}" srcOrd="0" destOrd="0" presId="urn:microsoft.com/office/officeart/2005/8/layout/process4"/>
    <dgm:cxn modelId="{A3D96163-85E8-47E5-8CCB-0E8A9AB51847}" type="presParOf" srcId="{50131AB5-B65B-4871-BF2D-FA36BA0EC15E}" destId="{EFA8BCF0-C10F-4178-8B29-A614662DE34D}" srcOrd="5" destOrd="0" presId="urn:microsoft.com/office/officeart/2005/8/layout/process4"/>
    <dgm:cxn modelId="{672F89C0-548D-45B7-BD21-428B67BB6176}" type="presParOf" srcId="{50131AB5-B65B-4871-BF2D-FA36BA0EC15E}" destId="{6608ACE8-5BEB-47A6-AA7F-47D09FA95415}" srcOrd="6" destOrd="0" presId="urn:microsoft.com/office/officeart/2005/8/layout/process4"/>
    <dgm:cxn modelId="{B0F05DD6-1709-4502-B70A-FF3B18E6A032}" type="presParOf" srcId="{6608ACE8-5BEB-47A6-AA7F-47D09FA95415}" destId="{83153A75-D9A9-4B46-9D8D-F407F4D69A1E}" srcOrd="0" destOrd="0" presId="urn:microsoft.com/office/officeart/2005/8/layout/process4"/>
    <dgm:cxn modelId="{AC5A61DA-F576-4EDD-B8CE-3086A252EE16}" type="presParOf" srcId="{50131AB5-B65B-4871-BF2D-FA36BA0EC15E}" destId="{A484891B-9FF3-4619-A05C-5DD574168CAC}" srcOrd="7" destOrd="0" presId="urn:microsoft.com/office/officeart/2005/8/layout/process4"/>
    <dgm:cxn modelId="{2D3A798C-758B-410A-B28E-BC4038D8F690}" type="presParOf" srcId="{50131AB5-B65B-4871-BF2D-FA36BA0EC15E}" destId="{208410FA-CA02-42CD-A0FD-B61582C088FC}" srcOrd="8" destOrd="0" presId="urn:microsoft.com/office/officeart/2005/8/layout/process4"/>
    <dgm:cxn modelId="{F24F70CF-9E64-4F7F-9F34-6C3088DD28F2}" type="presParOf" srcId="{208410FA-CA02-42CD-A0FD-B61582C088FC}" destId="{EB5E3BC2-15E2-4A6F-B3FF-B37689791505}" srcOrd="0" destOrd="0" presId="urn:microsoft.com/office/officeart/2005/8/layout/process4"/>
    <dgm:cxn modelId="{B7CD3E05-EE60-4C43-AF43-BD044A1E53F1}" type="presParOf" srcId="{50131AB5-B65B-4871-BF2D-FA36BA0EC15E}" destId="{FF2B96C8-1794-4E4C-BCFF-B7B836E19313}" srcOrd="9" destOrd="0" presId="urn:microsoft.com/office/officeart/2005/8/layout/process4"/>
    <dgm:cxn modelId="{7CFB6E0D-BCC7-4F00-A22C-BE3AABB60505}" type="presParOf" srcId="{50131AB5-B65B-4871-BF2D-FA36BA0EC15E}" destId="{08C6CC38-E365-48EC-9B7E-4255ED4DCC80}" srcOrd="10" destOrd="0" presId="urn:microsoft.com/office/officeart/2005/8/layout/process4"/>
    <dgm:cxn modelId="{9E739D37-61FD-483A-8017-BFB93E972F27}" type="presParOf" srcId="{08C6CC38-E365-48EC-9B7E-4255ED4DCC80}" destId="{700D2230-3FBA-4D1F-9EC2-ED79DE7A2199}" srcOrd="0" destOrd="0" presId="urn:microsoft.com/office/officeart/2005/8/layout/process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C71893-579F-4905-9F6A-73A2D441FC6A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B64A06-6347-4BF8-BE06-1F468D4229FA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시스템 요구사항 평가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9EA377A8-3465-4347-842C-24DB43A2C0E4}" type="parTrans" cxnId="{0EB8DF46-7B94-42A7-AC9B-F365664F61FA}">
      <dgm:prSet/>
      <dgm:spPr/>
      <dgm:t>
        <a:bodyPr/>
        <a:lstStyle/>
        <a:p>
          <a:endParaRPr lang="en-US"/>
        </a:p>
      </dgm:t>
    </dgm:pt>
    <dgm:pt modelId="{523FE02F-8878-4F97-B466-34E83D4DEE7B}" type="sibTrans" cxnId="{0EB8DF46-7B94-42A7-AC9B-F365664F61FA}">
      <dgm:prSet/>
      <dgm:spPr/>
      <dgm:t>
        <a:bodyPr/>
        <a:lstStyle/>
        <a:p>
          <a:endParaRPr lang="en-US"/>
        </a:p>
      </dgm:t>
    </dgm:pt>
    <dgm:pt modelId="{E88296ED-74D9-4B32-B9EE-0D658FCA6FB1}">
      <dgm:prSet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프로젝트에서 하드웨어 구성</a:t>
          </a:r>
          <a:endParaRPr lang="en-US" b="0" dirty="0" smtClean="0">
            <a:latin typeface="맑은 고딕" pitchFamily="50" charset="-127"/>
            <a:ea typeface="맑은 고딕" pitchFamily="50" charset="-127"/>
          </a:endParaRPr>
        </a:p>
      </dgm:t>
    </dgm:pt>
    <dgm:pt modelId="{82BF4B6C-9A70-4575-BC00-10A14E4ED42E}" type="parTrans" cxnId="{3914ABC6-80EE-48C2-AE2C-FAE9AC9E96D6}">
      <dgm:prSet/>
      <dgm:spPr/>
      <dgm:t>
        <a:bodyPr/>
        <a:lstStyle/>
        <a:p>
          <a:endParaRPr lang="en-US"/>
        </a:p>
      </dgm:t>
    </dgm:pt>
    <dgm:pt modelId="{0904D0AC-2850-4D7B-9BF9-9728355C9C4C}" type="sibTrans" cxnId="{3914ABC6-80EE-48C2-AE2C-FAE9AC9E96D6}">
      <dgm:prSet/>
      <dgm:spPr/>
      <dgm:t>
        <a:bodyPr/>
        <a:lstStyle/>
        <a:p>
          <a:endParaRPr lang="en-US"/>
        </a:p>
      </dgm:t>
    </dgm:pt>
    <dgm:pt modelId="{363547DD-8F8C-45CC-91C2-C16D77C47BDD}">
      <dgm:prSet/>
      <dgm:spPr/>
      <dgm:t>
        <a:bodyPr/>
        <a:lstStyle/>
        <a:p>
          <a:r>
            <a:rPr lang="en-US" b="0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의 생성과 실행</a:t>
          </a:r>
          <a:endParaRPr lang="en-US" b="0" dirty="0" smtClean="0">
            <a:latin typeface="맑은 고딕" pitchFamily="50" charset="-127"/>
            <a:ea typeface="맑은 고딕" pitchFamily="50" charset="-127"/>
          </a:endParaRPr>
        </a:p>
      </dgm:t>
    </dgm:pt>
    <dgm:pt modelId="{EC60EB35-0BD7-4A49-943A-178CB741B6FA}" type="parTrans" cxnId="{85C48202-E436-4A94-958C-31A4CF4B6CC5}">
      <dgm:prSet/>
      <dgm:spPr/>
      <dgm:t>
        <a:bodyPr/>
        <a:lstStyle/>
        <a:p>
          <a:endParaRPr lang="en-US"/>
        </a:p>
      </dgm:t>
    </dgm:pt>
    <dgm:pt modelId="{EEF2086A-1FC0-4CFB-8C33-5895A371A5E5}" type="sibTrans" cxnId="{85C48202-E436-4A94-958C-31A4CF4B6CC5}">
      <dgm:prSet/>
      <dgm:spPr/>
      <dgm:t>
        <a:bodyPr/>
        <a:lstStyle/>
        <a:p>
          <a:endParaRPr lang="en-US"/>
        </a:p>
      </dgm:t>
    </dgm:pt>
    <dgm:pt modelId="{881B5F57-2EA4-4A53-89C8-1A4C6F68A496}">
      <dgm:prSet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VI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의 에뮬레이션 및 컴파일</a:t>
          </a:r>
          <a:endParaRPr lang="en-US" dirty="0" smtClean="0">
            <a:latin typeface="맑은 고딕" pitchFamily="50" charset="-127"/>
            <a:ea typeface="맑은 고딕" pitchFamily="50" charset="-127"/>
          </a:endParaRPr>
        </a:p>
      </dgm:t>
    </dgm:pt>
    <dgm:pt modelId="{570F9240-7547-45D3-8E91-3EE5FEF885E1}" type="parTrans" cxnId="{7E95370B-24C1-455A-A760-11878A141F82}">
      <dgm:prSet/>
      <dgm:spPr/>
      <dgm:t>
        <a:bodyPr/>
        <a:lstStyle/>
        <a:p>
          <a:endParaRPr lang="en-US"/>
        </a:p>
      </dgm:t>
    </dgm:pt>
    <dgm:pt modelId="{FD6C56F7-5CA6-4C2A-8EB8-189875E64238}" type="sibTrans" cxnId="{7E95370B-24C1-455A-A760-11878A141F82}">
      <dgm:prSet/>
      <dgm:spPr/>
      <dgm:t>
        <a:bodyPr/>
        <a:lstStyle/>
        <a:p>
          <a:endParaRPr lang="en-US"/>
        </a:p>
      </dgm:t>
    </dgm:pt>
    <dgm:pt modelId="{1626AC1B-5A07-4EBF-BD46-AE8F3AE81992}">
      <dgm:prSet/>
      <dgm:spPr/>
      <dgm:t>
        <a:bodyPr/>
        <a:lstStyle/>
        <a:p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호스트 인터페이스 구축</a:t>
          </a:r>
          <a:endParaRPr lang="en-US" b="1" dirty="0" smtClean="0">
            <a:latin typeface="맑은 고딕" pitchFamily="50" charset="-127"/>
            <a:ea typeface="맑은 고딕" pitchFamily="50" charset="-127"/>
          </a:endParaRPr>
        </a:p>
      </dgm:t>
    </dgm:pt>
    <dgm:pt modelId="{D2380EEF-4073-4276-B15B-D30835F48A57}" type="parTrans" cxnId="{56BBF19D-3C2A-4718-AC15-E3D2C31D89B6}">
      <dgm:prSet/>
      <dgm:spPr/>
      <dgm:t>
        <a:bodyPr/>
        <a:lstStyle/>
        <a:p>
          <a:endParaRPr lang="en-US"/>
        </a:p>
      </dgm:t>
    </dgm:pt>
    <dgm:pt modelId="{8FB296DA-F800-47FF-8C0C-6D72A10B61EE}" type="sibTrans" cxnId="{56BBF19D-3C2A-4718-AC15-E3D2C31D89B6}">
      <dgm:prSet/>
      <dgm:spPr/>
      <dgm:t>
        <a:bodyPr/>
        <a:lstStyle/>
        <a:p>
          <a:endParaRPr lang="en-US"/>
        </a:p>
      </dgm:t>
    </dgm:pt>
    <dgm:pt modelId="{3FC35E5C-88C3-4C3B-9F45-DC45AA241BB4}">
      <dgm:prSet phldrT="[Text]"/>
      <dgm:spPr/>
      <dgm:t>
        <a:bodyPr/>
        <a:lstStyle/>
        <a:p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소프트웨어 </a:t>
          </a:r>
          <a:r>
            <a:rPr lang="ko-KR" altLang="en-US" b="0" dirty="0" err="1" smtClean="0">
              <a:latin typeface="맑은 고딕" pitchFamily="50" charset="-127"/>
              <a:ea typeface="맑은 고딕" pitchFamily="50" charset="-127"/>
            </a:rPr>
            <a:t>아키텍쳐</a:t>
          </a:r>
          <a:r>
            <a:rPr lang="ko-KR" altLang="en-US" b="0" dirty="0" smtClean="0">
              <a:latin typeface="맑은 고딕" pitchFamily="50" charset="-127"/>
              <a:ea typeface="맑은 고딕" pitchFamily="50" charset="-127"/>
            </a:rPr>
            <a:t> 디자인</a:t>
          </a:r>
          <a:endParaRPr lang="en-US" b="0" dirty="0">
            <a:latin typeface="맑은 고딕" pitchFamily="50" charset="-127"/>
            <a:ea typeface="맑은 고딕" pitchFamily="50" charset="-127"/>
          </a:endParaRPr>
        </a:p>
      </dgm:t>
    </dgm:pt>
    <dgm:pt modelId="{2DA6B426-393B-4F81-B03A-64B9AB4A45E1}" type="parTrans" cxnId="{C0329C04-5C86-4E86-AA8D-302F4C9886BD}">
      <dgm:prSet/>
      <dgm:spPr/>
      <dgm:t>
        <a:bodyPr/>
        <a:lstStyle/>
        <a:p>
          <a:endParaRPr lang="en-US"/>
        </a:p>
      </dgm:t>
    </dgm:pt>
    <dgm:pt modelId="{95F306BD-D83A-41A9-8D68-D3D8E738CCD0}" type="sibTrans" cxnId="{C0329C04-5C86-4E86-AA8D-302F4C9886BD}">
      <dgm:prSet/>
      <dgm:spPr/>
      <dgm:t>
        <a:bodyPr/>
        <a:lstStyle/>
        <a:p>
          <a:endParaRPr lang="en-US"/>
        </a:p>
      </dgm:t>
    </dgm:pt>
    <dgm:pt modelId="{50131AB5-B65B-4871-BF2D-FA36BA0EC15E}" type="pres">
      <dgm:prSet presAssocID="{3AC71893-579F-4905-9F6A-73A2D441FC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7D168A-C64C-490C-8ADC-B73B4679B040}" type="pres">
      <dgm:prSet presAssocID="{1626AC1B-5A07-4EBF-BD46-AE8F3AE81992}" presName="boxAndChildren" presStyleCnt="0"/>
      <dgm:spPr/>
    </dgm:pt>
    <dgm:pt modelId="{525D6FF7-21D5-44FD-A20D-DA39F4078E1A}" type="pres">
      <dgm:prSet presAssocID="{1626AC1B-5A07-4EBF-BD46-AE8F3AE81992}" presName="parentTextBox" presStyleLbl="node1" presStyleIdx="0" presStyleCnt="6"/>
      <dgm:spPr/>
      <dgm:t>
        <a:bodyPr/>
        <a:lstStyle/>
        <a:p>
          <a:endParaRPr lang="en-US"/>
        </a:p>
      </dgm:t>
    </dgm:pt>
    <dgm:pt modelId="{0F30CE9D-B639-4710-A849-AA4C2615C17B}" type="pres">
      <dgm:prSet presAssocID="{FD6C56F7-5CA6-4C2A-8EB8-189875E64238}" presName="sp" presStyleCnt="0"/>
      <dgm:spPr/>
    </dgm:pt>
    <dgm:pt modelId="{41AE4613-F066-4458-B73C-E201FE16A6CC}" type="pres">
      <dgm:prSet presAssocID="{881B5F57-2EA4-4A53-89C8-1A4C6F68A496}" presName="arrowAndChildren" presStyleCnt="0"/>
      <dgm:spPr/>
    </dgm:pt>
    <dgm:pt modelId="{C64146E1-A43C-4F8D-9ACA-CEAABFF13CA5}" type="pres">
      <dgm:prSet presAssocID="{881B5F57-2EA4-4A53-89C8-1A4C6F68A496}" presName="parentTextArrow" presStyleLbl="node1" presStyleIdx="1" presStyleCnt="6"/>
      <dgm:spPr/>
      <dgm:t>
        <a:bodyPr/>
        <a:lstStyle/>
        <a:p>
          <a:endParaRPr lang="en-US"/>
        </a:p>
      </dgm:t>
    </dgm:pt>
    <dgm:pt modelId="{8B06F061-73E3-46DF-BE30-20A7E9849D64}" type="pres">
      <dgm:prSet presAssocID="{EEF2086A-1FC0-4CFB-8C33-5895A371A5E5}" presName="sp" presStyleCnt="0"/>
      <dgm:spPr/>
    </dgm:pt>
    <dgm:pt modelId="{DA586A73-4ABE-4A90-B63C-408A53FD64AC}" type="pres">
      <dgm:prSet presAssocID="{363547DD-8F8C-45CC-91C2-C16D77C47BDD}" presName="arrowAndChildren" presStyleCnt="0"/>
      <dgm:spPr/>
    </dgm:pt>
    <dgm:pt modelId="{A3F0A308-0B9E-4F7C-A084-00923DB7F545}" type="pres">
      <dgm:prSet presAssocID="{363547DD-8F8C-45CC-91C2-C16D77C47BDD}" presName="parentTextArrow" presStyleLbl="node1" presStyleIdx="2" presStyleCnt="6"/>
      <dgm:spPr/>
      <dgm:t>
        <a:bodyPr/>
        <a:lstStyle/>
        <a:p>
          <a:endParaRPr lang="en-US"/>
        </a:p>
      </dgm:t>
    </dgm:pt>
    <dgm:pt modelId="{EFA8BCF0-C10F-4178-8B29-A614662DE34D}" type="pres">
      <dgm:prSet presAssocID="{0904D0AC-2850-4D7B-9BF9-9728355C9C4C}" presName="sp" presStyleCnt="0"/>
      <dgm:spPr/>
    </dgm:pt>
    <dgm:pt modelId="{6608ACE8-5BEB-47A6-AA7F-47D09FA95415}" type="pres">
      <dgm:prSet presAssocID="{E88296ED-74D9-4B32-B9EE-0D658FCA6FB1}" presName="arrowAndChildren" presStyleCnt="0"/>
      <dgm:spPr/>
    </dgm:pt>
    <dgm:pt modelId="{83153A75-D9A9-4B46-9D8D-F407F4D69A1E}" type="pres">
      <dgm:prSet presAssocID="{E88296ED-74D9-4B32-B9EE-0D658FCA6FB1}" presName="parentTextArrow" presStyleLbl="node1" presStyleIdx="3" presStyleCnt="6"/>
      <dgm:spPr/>
      <dgm:t>
        <a:bodyPr/>
        <a:lstStyle/>
        <a:p>
          <a:endParaRPr lang="en-US"/>
        </a:p>
      </dgm:t>
    </dgm:pt>
    <dgm:pt modelId="{A484891B-9FF3-4619-A05C-5DD574168CAC}" type="pres">
      <dgm:prSet presAssocID="{95F306BD-D83A-41A9-8D68-D3D8E738CCD0}" presName="sp" presStyleCnt="0"/>
      <dgm:spPr/>
    </dgm:pt>
    <dgm:pt modelId="{208410FA-CA02-42CD-A0FD-B61582C088FC}" type="pres">
      <dgm:prSet presAssocID="{3FC35E5C-88C3-4C3B-9F45-DC45AA241BB4}" presName="arrowAndChildren" presStyleCnt="0"/>
      <dgm:spPr/>
    </dgm:pt>
    <dgm:pt modelId="{EB5E3BC2-15E2-4A6F-B3FF-B37689791505}" type="pres">
      <dgm:prSet presAssocID="{3FC35E5C-88C3-4C3B-9F45-DC45AA241BB4}" presName="parentTextArrow" presStyleLbl="node1" presStyleIdx="4" presStyleCnt="6"/>
      <dgm:spPr/>
      <dgm:t>
        <a:bodyPr/>
        <a:lstStyle/>
        <a:p>
          <a:endParaRPr lang="en-US"/>
        </a:p>
      </dgm:t>
    </dgm:pt>
    <dgm:pt modelId="{FF2B96C8-1794-4E4C-BCFF-B7B836E19313}" type="pres">
      <dgm:prSet presAssocID="{523FE02F-8878-4F97-B466-34E83D4DEE7B}" presName="sp" presStyleCnt="0"/>
      <dgm:spPr/>
    </dgm:pt>
    <dgm:pt modelId="{08C6CC38-E365-48EC-9B7E-4255ED4DCC80}" type="pres">
      <dgm:prSet presAssocID="{5FB64A06-6347-4BF8-BE06-1F468D4229FA}" presName="arrowAndChildren" presStyleCnt="0"/>
      <dgm:spPr/>
    </dgm:pt>
    <dgm:pt modelId="{700D2230-3FBA-4D1F-9EC2-ED79DE7A2199}" type="pres">
      <dgm:prSet presAssocID="{5FB64A06-6347-4BF8-BE06-1F468D4229FA}" presName="parentTextArrow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C0329C04-5C86-4E86-AA8D-302F4C9886BD}" srcId="{3AC71893-579F-4905-9F6A-73A2D441FC6A}" destId="{3FC35E5C-88C3-4C3B-9F45-DC45AA241BB4}" srcOrd="1" destOrd="0" parTransId="{2DA6B426-393B-4F81-B03A-64B9AB4A45E1}" sibTransId="{95F306BD-D83A-41A9-8D68-D3D8E738CCD0}"/>
    <dgm:cxn modelId="{34C1F08F-2585-4507-ADC8-4F7021DE83EA}" type="presOf" srcId="{1626AC1B-5A07-4EBF-BD46-AE8F3AE81992}" destId="{525D6FF7-21D5-44FD-A20D-DA39F4078E1A}" srcOrd="0" destOrd="0" presId="urn:microsoft.com/office/officeart/2005/8/layout/process4"/>
    <dgm:cxn modelId="{D109EA3D-4755-4DA6-8210-6C4904168E13}" type="presOf" srcId="{E88296ED-74D9-4B32-B9EE-0D658FCA6FB1}" destId="{83153A75-D9A9-4B46-9D8D-F407F4D69A1E}" srcOrd="0" destOrd="0" presId="urn:microsoft.com/office/officeart/2005/8/layout/process4"/>
    <dgm:cxn modelId="{93501E0E-D971-421A-92CC-E699576D80D8}" type="presOf" srcId="{3AC71893-579F-4905-9F6A-73A2D441FC6A}" destId="{50131AB5-B65B-4871-BF2D-FA36BA0EC15E}" srcOrd="0" destOrd="0" presId="urn:microsoft.com/office/officeart/2005/8/layout/process4"/>
    <dgm:cxn modelId="{405B21FF-D58C-4B19-A078-E7C0765CF438}" type="presOf" srcId="{5FB64A06-6347-4BF8-BE06-1F468D4229FA}" destId="{700D2230-3FBA-4D1F-9EC2-ED79DE7A2199}" srcOrd="0" destOrd="0" presId="urn:microsoft.com/office/officeart/2005/8/layout/process4"/>
    <dgm:cxn modelId="{56BBF19D-3C2A-4718-AC15-E3D2C31D89B6}" srcId="{3AC71893-579F-4905-9F6A-73A2D441FC6A}" destId="{1626AC1B-5A07-4EBF-BD46-AE8F3AE81992}" srcOrd="5" destOrd="0" parTransId="{D2380EEF-4073-4276-B15B-D30835F48A57}" sibTransId="{8FB296DA-F800-47FF-8C0C-6D72A10B61EE}"/>
    <dgm:cxn modelId="{7E95370B-24C1-455A-A760-11878A141F82}" srcId="{3AC71893-579F-4905-9F6A-73A2D441FC6A}" destId="{881B5F57-2EA4-4A53-89C8-1A4C6F68A496}" srcOrd="4" destOrd="0" parTransId="{570F9240-7547-45D3-8E91-3EE5FEF885E1}" sibTransId="{FD6C56F7-5CA6-4C2A-8EB8-189875E64238}"/>
    <dgm:cxn modelId="{9E8B1873-095B-4630-93F0-F74328937AFD}" type="presOf" srcId="{363547DD-8F8C-45CC-91C2-C16D77C47BDD}" destId="{A3F0A308-0B9E-4F7C-A084-00923DB7F545}" srcOrd="0" destOrd="0" presId="urn:microsoft.com/office/officeart/2005/8/layout/process4"/>
    <dgm:cxn modelId="{0EB8DF46-7B94-42A7-AC9B-F365664F61FA}" srcId="{3AC71893-579F-4905-9F6A-73A2D441FC6A}" destId="{5FB64A06-6347-4BF8-BE06-1F468D4229FA}" srcOrd="0" destOrd="0" parTransId="{9EA377A8-3465-4347-842C-24DB43A2C0E4}" sibTransId="{523FE02F-8878-4F97-B466-34E83D4DEE7B}"/>
    <dgm:cxn modelId="{D2CEFB9E-28C6-4D93-98EC-782A14EBE7C8}" type="presOf" srcId="{881B5F57-2EA4-4A53-89C8-1A4C6F68A496}" destId="{C64146E1-A43C-4F8D-9ACA-CEAABFF13CA5}" srcOrd="0" destOrd="0" presId="urn:microsoft.com/office/officeart/2005/8/layout/process4"/>
    <dgm:cxn modelId="{70A97E4F-71F7-4EA6-88A8-9D72223C8EE1}" type="presOf" srcId="{3FC35E5C-88C3-4C3B-9F45-DC45AA241BB4}" destId="{EB5E3BC2-15E2-4A6F-B3FF-B37689791505}" srcOrd="0" destOrd="0" presId="urn:microsoft.com/office/officeart/2005/8/layout/process4"/>
    <dgm:cxn modelId="{3914ABC6-80EE-48C2-AE2C-FAE9AC9E96D6}" srcId="{3AC71893-579F-4905-9F6A-73A2D441FC6A}" destId="{E88296ED-74D9-4B32-B9EE-0D658FCA6FB1}" srcOrd="2" destOrd="0" parTransId="{82BF4B6C-9A70-4575-BC00-10A14E4ED42E}" sibTransId="{0904D0AC-2850-4D7B-9BF9-9728355C9C4C}"/>
    <dgm:cxn modelId="{85C48202-E436-4A94-958C-31A4CF4B6CC5}" srcId="{3AC71893-579F-4905-9F6A-73A2D441FC6A}" destId="{363547DD-8F8C-45CC-91C2-C16D77C47BDD}" srcOrd="3" destOrd="0" parTransId="{EC60EB35-0BD7-4A49-943A-178CB741B6FA}" sibTransId="{EEF2086A-1FC0-4CFB-8C33-5895A371A5E5}"/>
    <dgm:cxn modelId="{B2F73976-33C9-477F-965B-9B3A8B7B3B01}" type="presParOf" srcId="{50131AB5-B65B-4871-BF2D-FA36BA0EC15E}" destId="{B27D168A-C64C-490C-8ADC-B73B4679B040}" srcOrd="0" destOrd="0" presId="urn:microsoft.com/office/officeart/2005/8/layout/process4"/>
    <dgm:cxn modelId="{14AA33D5-5138-4F87-B2CB-8D862B905B5E}" type="presParOf" srcId="{B27D168A-C64C-490C-8ADC-B73B4679B040}" destId="{525D6FF7-21D5-44FD-A20D-DA39F4078E1A}" srcOrd="0" destOrd="0" presId="urn:microsoft.com/office/officeart/2005/8/layout/process4"/>
    <dgm:cxn modelId="{0C9C2858-9BE9-4F5C-8118-B2179A353187}" type="presParOf" srcId="{50131AB5-B65B-4871-BF2D-FA36BA0EC15E}" destId="{0F30CE9D-B639-4710-A849-AA4C2615C17B}" srcOrd="1" destOrd="0" presId="urn:microsoft.com/office/officeart/2005/8/layout/process4"/>
    <dgm:cxn modelId="{23B3F0D6-A48F-41A7-BF3D-D5210B983FF9}" type="presParOf" srcId="{50131AB5-B65B-4871-BF2D-FA36BA0EC15E}" destId="{41AE4613-F066-4458-B73C-E201FE16A6CC}" srcOrd="2" destOrd="0" presId="urn:microsoft.com/office/officeart/2005/8/layout/process4"/>
    <dgm:cxn modelId="{DE84B5C5-AB45-4667-9A99-324F234487FB}" type="presParOf" srcId="{41AE4613-F066-4458-B73C-E201FE16A6CC}" destId="{C64146E1-A43C-4F8D-9ACA-CEAABFF13CA5}" srcOrd="0" destOrd="0" presId="urn:microsoft.com/office/officeart/2005/8/layout/process4"/>
    <dgm:cxn modelId="{A3AF2CAA-344F-4565-8714-64D5736138FF}" type="presParOf" srcId="{50131AB5-B65B-4871-BF2D-FA36BA0EC15E}" destId="{8B06F061-73E3-46DF-BE30-20A7E9849D64}" srcOrd="3" destOrd="0" presId="urn:microsoft.com/office/officeart/2005/8/layout/process4"/>
    <dgm:cxn modelId="{49A18122-A9F0-4D46-A728-3F726678E0C7}" type="presParOf" srcId="{50131AB5-B65B-4871-BF2D-FA36BA0EC15E}" destId="{DA586A73-4ABE-4A90-B63C-408A53FD64AC}" srcOrd="4" destOrd="0" presId="urn:microsoft.com/office/officeart/2005/8/layout/process4"/>
    <dgm:cxn modelId="{7C3922AB-D161-4F7B-B6A2-14A1481C96E4}" type="presParOf" srcId="{DA586A73-4ABE-4A90-B63C-408A53FD64AC}" destId="{A3F0A308-0B9E-4F7C-A084-00923DB7F545}" srcOrd="0" destOrd="0" presId="urn:microsoft.com/office/officeart/2005/8/layout/process4"/>
    <dgm:cxn modelId="{31CDC3B3-9031-457E-80F5-B15FEC96BD51}" type="presParOf" srcId="{50131AB5-B65B-4871-BF2D-FA36BA0EC15E}" destId="{EFA8BCF0-C10F-4178-8B29-A614662DE34D}" srcOrd="5" destOrd="0" presId="urn:microsoft.com/office/officeart/2005/8/layout/process4"/>
    <dgm:cxn modelId="{C8C98D3F-85B2-4ABE-A445-C1369D74CB85}" type="presParOf" srcId="{50131AB5-B65B-4871-BF2D-FA36BA0EC15E}" destId="{6608ACE8-5BEB-47A6-AA7F-47D09FA95415}" srcOrd="6" destOrd="0" presId="urn:microsoft.com/office/officeart/2005/8/layout/process4"/>
    <dgm:cxn modelId="{E31B5A37-B12A-43CC-BBF1-064D4870B6C5}" type="presParOf" srcId="{6608ACE8-5BEB-47A6-AA7F-47D09FA95415}" destId="{83153A75-D9A9-4B46-9D8D-F407F4D69A1E}" srcOrd="0" destOrd="0" presId="urn:microsoft.com/office/officeart/2005/8/layout/process4"/>
    <dgm:cxn modelId="{5BF1EF0B-6730-43C9-B573-AAC11B55D3E6}" type="presParOf" srcId="{50131AB5-B65B-4871-BF2D-FA36BA0EC15E}" destId="{A484891B-9FF3-4619-A05C-5DD574168CAC}" srcOrd="7" destOrd="0" presId="urn:microsoft.com/office/officeart/2005/8/layout/process4"/>
    <dgm:cxn modelId="{9707F98F-FB7C-40BD-BD6D-072743CC3B7D}" type="presParOf" srcId="{50131AB5-B65B-4871-BF2D-FA36BA0EC15E}" destId="{208410FA-CA02-42CD-A0FD-B61582C088FC}" srcOrd="8" destOrd="0" presId="urn:microsoft.com/office/officeart/2005/8/layout/process4"/>
    <dgm:cxn modelId="{8C4EB721-C143-4840-9506-61798ACCA19E}" type="presParOf" srcId="{208410FA-CA02-42CD-A0FD-B61582C088FC}" destId="{EB5E3BC2-15E2-4A6F-B3FF-B37689791505}" srcOrd="0" destOrd="0" presId="urn:microsoft.com/office/officeart/2005/8/layout/process4"/>
    <dgm:cxn modelId="{A1D0752A-15D8-4C4C-809A-6DC4A84B22A4}" type="presParOf" srcId="{50131AB5-B65B-4871-BF2D-FA36BA0EC15E}" destId="{FF2B96C8-1794-4E4C-BCFF-B7B836E19313}" srcOrd="9" destOrd="0" presId="urn:microsoft.com/office/officeart/2005/8/layout/process4"/>
    <dgm:cxn modelId="{D37FC40D-924F-42DC-A3A0-BD0EC5A402BC}" type="presParOf" srcId="{50131AB5-B65B-4871-BF2D-FA36BA0EC15E}" destId="{08C6CC38-E365-48EC-9B7E-4255ED4DCC80}" srcOrd="10" destOrd="0" presId="urn:microsoft.com/office/officeart/2005/8/layout/process4"/>
    <dgm:cxn modelId="{0DF7A703-E357-45AC-9A06-910AC2D788C9}" type="presParOf" srcId="{08C6CC38-E365-48EC-9B7E-4255ED4DCC80}" destId="{700D2230-3FBA-4D1F-9EC2-ED79DE7A2199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smtClean="0"/>
            </a:lvl1pPr>
          </a:lstStyle>
          <a:p>
            <a:pPr>
              <a:defRPr/>
            </a:pPr>
            <a:r>
              <a:rPr lang="en-US"/>
              <a:t>Lesson 1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363" y="0"/>
            <a:ext cx="3032337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134"/>
            <a:ext cx="3032337" cy="46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smtClean="0"/>
            </a:lvl1pPr>
          </a:lstStyle>
          <a:p>
            <a:pPr>
              <a:defRPr/>
            </a:pPr>
            <a:r>
              <a:rPr lang="en-US"/>
              <a:t>LabVIEW FPGA Course Manual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363" y="8807134"/>
            <a:ext cx="3032337" cy="46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C4C7770D-29F5-49EF-A6F2-197FD61FAE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695325"/>
            <a:ext cx="5254625" cy="3940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22018" y="4863475"/>
            <a:ext cx="5831417" cy="371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57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19175" marR="0" lvl="4" indent="-101917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  <a:tab pos="1019175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06581" y="9043024"/>
            <a:ext cx="6236376" cy="15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4503" tIns="25801" rIns="64503" bIns="25801">
            <a:spAutoFit/>
          </a:bodyPr>
          <a:lstStyle/>
          <a:p>
            <a:pPr algn="l" defTabSz="942975">
              <a:lnSpc>
                <a:spcPct val="85000"/>
              </a:lnSpc>
              <a:tabLst>
                <a:tab pos="225425" algn="l"/>
                <a:tab pos="2968625" algn="ctr"/>
                <a:tab pos="5711825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2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42975">
                <a:lnSpc>
                  <a:spcPct val="85000"/>
                </a:lnSpc>
                <a:tabLst>
                  <a:tab pos="225425" algn="l"/>
                  <a:tab pos="2968625" algn="ctr"/>
                  <a:tab pos="5711825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4572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19175" marR="0" indent="-1019175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00050" algn="l"/>
        <a:tab pos="1019175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>
          <a:xfrm>
            <a:off x="622018" y="4863475"/>
            <a:ext cx="5831417" cy="3712517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sz="1100" dirty="0" smtClean="0">
                <a:latin typeface="Times New Roman" pitchFamily="18" charset="0"/>
              </a:rPr>
              <a:t>에뮬레이션은 </a:t>
            </a:r>
            <a:r>
              <a:rPr lang="en-US" altLang="ko-KR" sz="1100" dirty="0" smtClean="0">
                <a:latin typeface="Times New Roman" pitchFamily="18" charset="0"/>
              </a:rPr>
              <a:t>Windows</a:t>
            </a:r>
            <a:r>
              <a:rPr lang="ko-KR" altLang="en-US" sz="1100" dirty="0" smtClean="0">
                <a:latin typeface="Times New Roman" pitchFamily="18" charset="0"/>
              </a:rPr>
              <a:t>에 타겟팅되듯이 </a:t>
            </a:r>
            <a:r>
              <a:rPr lang="en-US" altLang="ko-KR" sz="1100" dirty="0" smtClean="0">
                <a:latin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</a:rPr>
              <a:t>를</a:t>
            </a:r>
            <a:r>
              <a:rPr lang="en-US" altLang="ko-KR" sz="1100" baseline="0" dirty="0" smtClean="0"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</a:rPr>
              <a:t>실행하여 실행 하이라이트와 </a:t>
            </a:r>
            <a:r>
              <a:rPr lang="ko-KR" altLang="en-US" sz="1100" baseline="0" dirty="0" err="1" smtClean="0">
                <a:latin typeface="Times New Roman" pitchFamily="18" charset="0"/>
              </a:rPr>
              <a:t>프로브</a:t>
            </a:r>
            <a:r>
              <a:rPr lang="ko-KR" altLang="en-US" sz="1100" baseline="0" dirty="0" smtClean="0">
                <a:latin typeface="Times New Roman" pitchFamily="18" charset="0"/>
              </a:rPr>
              <a:t> 같은 디버깅 툴을 사용할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</a:rPr>
              <a:t>에뮬레이터가 꺼지면 </a:t>
            </a:r>
            <a:r>
              <a:rPr lang="en-US" altLang="ko-KR" sz="1100" baseline="0" dirty="0" smtClean="0"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</a:rPr>
              <a:t>에서 실행을 클릭하여 컴파일을 초기화합니다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또는 프로젝트 탐색기 내의 </a:t>
            </a:r>
            <a:r>
              <a:rPr lang="en-US" altLang="ko-KR" sz="1100" baseline="0" dirty="0" smtClean="0"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</a:rPr>
              <a:t>를 마우스 오른쪽 클릭하고</a:t>
            </a:r>
            <a:r>
              <a:rPr lang="en-US" altLang="ko-KR" sz="1100" baseline="0" dirty="0" smtClean="0">
                <a:latin typeface="Times New Roman" pitchFamily="18" charset="0"/>
              </a:rPr>
              <a:t> Compile</a:t>
            </a:r>
            <a:r>
              <a:rPr lang="ko-KR" altLang="en-US" sz="1100" baseline="0" dirty="0" smtClean="0">
                <a:latin typeface="Times New Roman" pitchFamily="18" charset="0"/>
              </a:rPr>
              <a:t>을 선택합니다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</a:endParaRPr>
          </a:p>
          <a:p>
            <a:r>
              <a:rPr lang="en-US" sz="1100" baseline="0" dirty="0" smtClean="0">
                <a:latin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</a:rPr>
              <a:t>에 사용된 기술 때문에 </a:t>
            </a:r>
            <a:r>
              <a:rPr lang="en-US" altLang="ko-KR" sz="1100" baseline="0" dirty="0" smtClean="0"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</a:rPr>
              <a:t>코드 </a:t>
            </a:r>
            <a:r>
              <a:rPr lang="ko-KR" altLang="en-US" sz="1100" baseline="0" dirty="0" err="1" smtClean="0">
                <a:latin typeface="Times New Roman" pitchFamily="18" charset="0"/>
              </a:rPr>
              <a:t>컴파일링은</a:t>
            </a:r>
            <a:r>
              <a:rPr lang="ko-KR" altLang="en-US" sz="1100" baseline="0" dirty="0" smtClean="0">
                <a:latin typeface="Times New Roman" pitchFamily="18" charset="0"/>
              </a:rPr>
              <a:t> 수 분에서 수 시간에 걸쳐 아무 곳에서나 일어날 수 있으며 </a:t>
            </a:r>
            <a:r>
              <a:rPr lang="en-US" altLang="ko-KR" sz="1100" baseline="0" dirty="0" smtClean="0">
                <a:latin typeface="Times New Roman" pitchFamily="18" charset="0"/>
              </a:rPr>
              <a:t>LabVIEW FPGA</a:t>
            </a:r>
            <a:r>
              <a:rPr lang="ko-KR" altLang="en-US" sz="1100" baseline="0" dirty="0" smtClean="0">
                <a:latin typeface="Times New Roman" pitchFamily="18" charset="0"/>
              </a:rPr>
              <a:t>도 예외는 아닙니다</a:t>
            </a:r>
            <a:r>
              <a:rPr lang="en-US" altLang="ko-KR" sz="1100" baseline="0" dirty="0" smtClean="0">
                <a:latin typeface="Times New Roman" pitchFamily="18" charset="0"/>
              </a:rPr>
              <a:t>. LabVIEW</a:t>
            </a:r>
            <a:r>
              <a:rPr lang="ko-KR" altLang="en-US" sz="1100" baseline="0" dirty="0" smtClean="0">
                <a:latin typeface="Times New Roman" pitchFamily="18" charset="0"/>
              </a:rPr>
              <a:t>는 컴파일을 초기화하여 </a:t>
            </a:r>
            <a:r>
              <a:rPr lang="en-US" altLang="ko-KR" sz="1100" baseline="0" dirty="0" smtClean="0">
                <a:latin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</a:rPr>
              <a:t>그래픽 기반 코드를 </a:t>
            </a:r>
            <a:r>
              <a:rPr lang="en-US" altLang="ko-KR" sz="1100" baseline="0" dirty="0" smtClean="0">
                <a:latin typeface="Times New Roman" pitchFamily="18" charset="0"/>
              </a:rPr>
              <a:t>VHDL</a:t>
            </a:r>
            <a:r>
              <a:rPr lang="ko-KR" altLang="en-US" sz="1100" baseline="0" dirty="0" smtClean="0">
                <a:latin typeface="Times New Roman" pitchFamily="18" charset="0"/>
              </a:rPr>
              <a:t>로 변환합니다</a:t>
            </a:r>
            <a:r>
              <a:rPr lang="en-US" altLang="ko-KR" sz="1100" baseline="0" dirty="0" smtClean="0">
                <a:latin typeface="Times New Roman" pitchFamily="18" charset="0"/>
              </a:rPr>
              <a:t>(</a:t>
            </a:r>
            <a:r>
              <a:rPr lang="ko-KR" altLang="en-US" sz="1100" baseline="0" dirty="0" smtClean="0">
                <a:latin typeface="Times New Roman" pitchFamily="18" charset="0"/>
              </a:rPr>
              <a:t>중간 파일이라고 함</a:t>
            </a:r>
            <a:r>
              <a:rPr lang="en-US" altLang="ko-KR" sz="1100" baseline="0" dirty="0" smtClean="0">
                <a:latin typeface="Times New Roman" pitchFamily="18" charset="0"/>
              </a:rPr>
              <a:t>). </a:t>
            </a:r>
            <a:r>
              <a:rPr lang="ko-KR" altLang="en-US" sz="1100" baseline="0" dirty="0" smtClean="0">
                <a:latin typeface="Times New Roman" pitchFamily="18" charset="0"/>
              </a:rPr>
              <a:t>이 중간 파일들은 </a:t>
            </a:r>
            <a:r>
              <a:rPr lang="en-US" altLang="ko-KR" sz="1100" baseline="0" dirty="0" smtClean="0">
                <a:latin typeface="Times New Roman" pitchFamily="18" charset="0"/>
              </a:rPr>
              <a:t>Xilinx ISE </a:t>
            </a:r>
            <a:r>
              <a:rPr lang="ko-KR" altLang="en-US" sz="1100" baseline="0" dirty="0" smtClean="0">
                <a:latin typeface="Times New Roman" pitchFamily="18" charset="0"/>
              </a:rPr>
              <a:t>툴이 </a:t>
            </a:r>
            <a:r>
              <a:rPr lang="en-US" altLang="ko-KR" sz="1100" baseline="0" dirty="0" smtClean="0">
                <a:latin typeface="Times New Roman" pitchFamily="18" charset="0"/>
              </a:rPr>
              <a:t>VHDL</a:t>
            </a:r>
            <a:r>
              <a:rPr lang="ko-KR" altLang="en-US" sz="1100" baseline="0" dirty="0" smtClean="0">
                <a:latin typeface="Times New Roman" pitchFamily="18" charset="0"/>
              </a:rPr>
              <a:t>을 비트 파일로 컴파일링하는 컴파일 서버</a:t>
            </a:r>
            <a:r>
              <a:rPr lang="en-US" altLang="ko-KR" sz="1100" baseline="0" dirty="0" smtClean="0">
                <a:latin typeface="Times New Roman" pitchFamily="18" charset="0"/>
              </a:rPr>
              <a:t>(LabVIEW</a:t>
            </a:r>
            <a:r>
              <a:rPr lang="ko-KR" altLang="en-US" sz="1100" baseline="0" dirty="0" smtClean="0">
                <a:latin typeface="Times New Roman" pitchFamily="18" charset="0"/>
              </a:rPr>
              <a:t>와 별개의 어플리케이션</a:t>
            </a:r>
            <a:r>
              <a:rPr lang="en-US" altLang="ko-KR" sz="1100" baseline="0" dirty="0" smtClean="0">
                <a:latin typeface="Times New Roman" pitchFamily="18" charset="0"/>
              </a:rPr>
              <a:t>)</a:t>
            </a:r>
            <a:r>
              <a:rPr lang="ko-KR" altLang="en-US" sz="1100" baseline="0" dirty="0" smtClean="0">
                <a:latin typeface="Times New Roman" pitchFamily="18" charset="0"/>
              </a:rPr>
              <a:t>로 보냅니다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그 다음 비트 파일은 </a:t>
            </a:r>
            <a:r>
              <a:rPr lang="en-US" altLang="ko-KR" sz="1100" baseline="0" dirty="0" smtClean="0">
                <a:latin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</a:rPr>
              <a:t>로 다시 전달되고 </a:t>
            </a:r>
            <a:r>
              <a:rPr lang="en-US" altLang="ko-KR" sz="1100" baseline="0" dirty="0" smtClean="0">
                <a:latin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</a:rPr>
              <a:t>와 연계됩니다</a:t>
            </a:r>
            <a:r>
              <a:rPr lang="en-US" altLang="ko-KR" sz="1100" baseline="0" dirty="0" smtClean="0">
                <a:latin typeface="Times New Roman" pitchFamily="18" charset="0"/>
              </a:rPr>
              <a:t>. LabVIEW FPGA</a:t>
            </a:r>
            <a:r>
              <a:rPr lang="ko-KR" altLang="en-US" sz="1100" baseline="0" dirty="0" smtClean="0">
                <a:latin typeface="Times New Roman" pitchFamily="18" charset="0"/>
              </a:rPr>
              <a:t> 코드를 변경할 때 코드는 반드시 재 </a:t>
            </a:r>
            <a:r>
              <a:rPr lang="ko-KR" altLang="en-US" sz="1100" baseline="0" dirty="0" err="1" smtClean="0">
                <a:latin typeface="Times New Roman" pitchFamily="18" charset="0"/>
              </a:rPr>
              <a:t>컴파일링되어야</a:t>
            </a:r>
            <a:r>
              <a:rPr lang="ko-KR" altLang="en-US" sz="1100" baseline="0" dirty="0" smtClean="0">
                <a:latin typeface="Times New Roman" pitchFamily="18" charset="0"/>
              </a:rPr>
              <a:t> 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원격 </a:t>
            </a:r>
            <a:r>
              <a:rPr lang="en-US" altLang="ko-KR" sz="1100" baseline="0" dirty="0" smtClean="0"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</a:rPr>
              <a:t>나 서버에서 컴파일을 수행하여 코드 컴파일링 동안 기타 운영</a:t>
            </a:r>
            <a:r>
              <a:rPr lang="en-US" altLang="ko-KR" sz="1100" baseline="0" dirty="0" smtClean="0">
                <a:latin typeface="Times New Roman" pitchFamily="18" charset="0"/>
              </a:rPr>
              <a:t>(FPGA </a:t>
            </a:r>
            <a:r>
              <a:rPr lang="ko-KR" altLang="en-US" sz="1100" baseline="0" dirty="0" smtClean="0">
                <a:latin typeface="Times New Roman" pitchFamily="18" charset="0"/>
              </a:rPr>
              <a:t>인터페이스 구축</a:t>
            </a:r>
            <a:r>
              <a:rPr lang="en-US" altLang="ko-KR" sz="1100" baseline="0" dirty="0" smtClean="0">
                <a:latin typeface="Times New Roman" pitchFamily="18" charset="0"/>
              </a:rPr>
              <a:t>)</a:t>
            </a:r>
            <a:r>
              <a:rPr lang="ko-KR" altLang="en-US" sz="1100" baseline="0" dirty="0" smtClean="0">
                <a:latin typeface="Times New Roman" pitchFamily="18" charset="0"/>
              </a:rPr>
              <a:t>을 위해 장비를 사용할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또한 컴파일 서버와 분리하여 작업을 지속할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원격 </a:t>
            </a:r>
            <a:r>
              <a:rPr lang="en-US" altLang="ko-KR" sz="1100" baseline="0" dirty="0" smtClean="0"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</a:rPr>
              <a:t>를 사용 가능하다면 개발 </a:t>
            </a:r>
            <a:r>
              <a:rPr lang="en-US" altLang="ko-KR" sz="1100" baseline="0" dirty="0" smtClean="0"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</a:rPr>
              <a:t>어플리케이션을 </a:t>
            </a:r>
            <a:r>
              <a:rPr lang="ko-KR" altLang="en-US" sz="1100" baseline="0" dirty="0" err="1" smtClean="0">
                <a:latin typeface="Times New Roman" pitchFamily="18" charset="0"/>
              </a:rPr>
              <a:t>컴파일링하는</a:t>
            </a:r>
            <a:r>
              <a:rPr lang="ko-KR" altLang="en-US" sz="1100" baseline="0" dirty="0" smtClean="0">
                <a:latin typeface="Times New Roman" pitchFamily="18" charset="0"/>
              </a:rPr>
              <a:t> 데 충분합니다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100" dirty="0" smtClean="0">
                <a:latin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</a:rPr>
              <a:t>개발 프로세스의 마지막 단계는 </a:t>
            </a:r>
            <a:r>
              <a:rPr lang="en-US" altLang="ko-KR" sz="1100" dirty="0" smtClean="0">
                <a:latin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</a:rPr>
              <a:t>를 위한 호스트 인터페이스를 생성하는 것입니다</a:t>
            </a:r>
            <a:r>
              <a:rPr lang="en-US" altLang="ko-KR" sz="1100" dirty="0" smtClean="0">
                <a:latin typeface="Times New Roman" pitchFamily="18" charset="0"/>
              </a:rPr>
              <a:t>. NI RIO </a:t>
            </a:r>
            <a:r>
              <a:rPr lang="ko-KR" altLang="en-US" sz="1100" dirty="0" smtClean="0">
                <a:latin typeface="Times New Roman" pitchFamily="18" charset="0"/>
              </a:rPr>
              <a:t>드라이버의 작은</a:t>
            </a:r>
            <a:r>
              <a:rPr lang="en-US" altLang="ko-KR" sz="1100" dirty="0" smtClean="0">
                <a:latin typeface="Times New Roman" pitchFamily="18" charset="0"/>
              </a:rPr>
              <a:t> VI </a:t>
            </a:r>
            <a:r>
              <a:rPr lang="ko-KR" altLang="en-US" sz="1100" dirty="0" smtClean="0">
                <a:latin typeface="Times New Roman" pitchFamily="18" charset="0"/>
              </a:rPr>
              <a:t>세트들을 이용하여 호스트 인터페이스를 구축하여 </a:t>
            </a:r>
            <a:r>
              <a:rPr lang="en-US" altLang="ko-KR" sz="1100" dirty="0" smtClean="0">
                <a:latin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</a:rPr>
              <a:t>하드웨어를 나머지 측정 및 제어 시스템과 긴밀히 통합합니다</a:t>
            </a:r>
            <a:r>
              <a:rPr lang="en-US" altLang="ko-KR" sz="1100" dirty="0" smtClean="0">
                <a:latin typeface="Times New Roman" pitchFamily="18" charset="0"/>
              </a:rPr>
              <a:t>. FGPA </a:t>
            </a:r>
            <a:r>
              <a:rPr lang="ko-KR" altLang="en-US" sz="1100" dirty="0" smtClean="0">
                <a:latin typeface="Times New Roman" pitchFamily="18" charset="0"/>
              </a:rPr>
              <a:t>인터페이스는 </a:t>
            </a:r>
            <a:r>
              <a:rPr lang="en-US" altLang="ko-KR" sz="1100" dirty="0" smtClean="0">
                <a:latin typeface="Times New Roman" pitchFamily="18" charset="0"/>
              </a:rPr>
              <a:t>Windows</a:t>
            </a:r>
            <a:r>
              <a:rPr lang="ko-KR" altLang="en-US" sz="1100" dirty="0" smtClean="0">
                <a:latin typeface="Times New Roman" pitchFamily="18" charset="0"/>
              </a:rPr>
              <a:t>나 </a:t>
            </a:r>
            <a:r>
              <a:rPr lang="en-US" altLang="ko-KR" sz="1100" dirty="0" smtClean="0">
                <a:latin typeface="Times New Roman" pitchFamily="18" charset="0"/>
              </a:rPr>
              <a:t>LabVIEW</a:t>
            </a:r>
            <a:r>
              <a:rPr lang="en-US" altLang="ko-KR" sz="1100" baseline="0" dirty="0" smtClean="0">
                <a:latin typeface="Times New Roman" pitchFamily="18" charset="0"/>
              </a:rPr>
              <a:t> Real-Time</a:t>
            </a:r>
            <a:r>
              <a:rPr lang="ko-KR" altLang="en-US" sz="1100" baseline="0" dirty="0" smtClean="0">
                <a:latin typeface="Times New Roman" pitchFamily="18" charset="0"/>
              </a:rPr>
              <a:t>에서 실행하는 </a:t>
            </a:r>
            <a:r>
              <a:rPr lang="en-US" altLang="ko-KR" sz="1100" baseline="0" dirty="0" smtClean="0">
                <a:latin typeface="Times New Roman" pitchFamily="18" charset="0"/>
              </a:rPr>
              <a:t>LabVIEW VI</a:t>
            </a:r>
            <a:r>
              <a:rPr lang="ko-KR" altLang="en-US" sz="1100" baseline="0" dirty="0" smtClean="0">
                <a:latin typeface="Times New Roman" pitchFamily="18" charset="0"/>
              </a:rPr>
              <a:t>의 정보를 </a:t>
            </a:r>
            <a:r>
              <a:rPr lang="en-US" altLang="ko-KR" sz="1100" baseline="0" dirty="0" smtClean="0">
                <a:latin typeface="Times New Roman" pitchFamily="18" charset="0"/>
              </a:rPr>
              <a:t>LabVIEW  FPGA VI</a:t>
            </a:r>
            <a:r>
              <a:rPr lang="ko-KR" altLang="en-US" sz="1100" baseline="0" dirty="0" smtClean="0">
                <a:latin typeface="Times New Roman" pitchFamily="18" charset="0"/>
              </a:rPr>
              <a:t>의 프런트 패널 컨트롤 및 인디케이터와 교환합니다</a:t>
            </a:r>
            <a:r>
              <a:rPr lang="en-US" altLang="ko-KR" sz="1100" baseline="0" dirty="0" smtClean="0">
                <a:latin typeface="Times New Roman" pitchFamily="18" charset="0"/>
              </a:rPr>
              <a:t>. Lesson 6 </a:t>
            </a:r>
            <a:r>
              <a:rPr lang="en-US" altLang="ko-KR" sz="1100" i="1" baseline="0" dirty="0" smtClean="0">
                <a:latin typeface="Times New Roman" pitchFamily="18" charset="0"/>
              </a:rPr>
              <a:t>FPGA VI </a:t>
            </a:r>
            <a:r>
              <a:rPr lang="ko-KR" altLang="en-US" sz="1100" i="1" baseline="0" dirty="0" smtClean="0">
                <a:latin typeface="Times New Roman" pitchFamily="18" charset="0"/>
              </a:rPr>
              <a:t>제어</a:t>
            </a:r>
            <a:r>
              <a:rPr lang="ko-KR" altLang="en-US" sz="1100" baseline="0" dirty="0" smtClean="0">
                <a:latin typeface="Times New Roman" pitchFamily="18" charset="0"/>
              </a:rPr>
              <a:t>와 </a:t>
            </a:r>
            <a:r>
              <a:rPr lang="en-US" altLang="ko-KR" sz="1100" baseline="0" dirty="0" smtClean="0">
                <a:latin typeface="Times New Roman" pitchFamily="18" charset="0"/>
              </a:rPr>
              <a:t>Lesson 7 </a:t>
            </a:r>
            <a:r>
              <a:rPr lang="en-US" altLang="ko-KR" sz="1100" i="1" baseline="0" dirty="0" smtClean="0">
                <a:latin typeface="Times New Roman" pitchFamily="18" charset="0"/>
              </a:rPr>
              <a:t>FPGA</a:t>
            </a:r>
            <a:r>
              <a:rPr lang="ko-KR" altLang="en-US" sz="1100" i="1" baseline="0" dirty="0" smtClean="0">
                <a:latin typeface="Times New Roman" pitchFamily="18" charset="0"/>
              </a:rPr>
              <a:t>와 호스트 데이터 전송</a:t>
            </a:r>
            <a:r>
              <a:rPr lang="en-US" altLang="ko-KR" sz="1100" i="1" baseline="0" dirty="0" smtClean="0">
                <a:latin typeface="Times New Roman" pitchFamily="18" charset="0"/>
              </a:rPr>
              <a:t> </a:t>
            </a:r>
            <a:r>
              <a:rPr lang="ko-KR" altLang="en-US" sz="1100" i="1" baseline="0" dirty="0" smtClean="0">
                <a:latin typeface="Times New Roman" pitchFamily="18" charset="0"/>
              </a:rPr>
              <a:t>동기화를 </a:t>
            </a:r>
            <a:r>
              <a:rPr lang="ko-KR" altLang="en-US" sz="1100" baseline="0" dirty="0" smtClean="0">
                <a:latin typeface="Times New Roman" pitchFamily="18" charset="0"/>
              </a:rPr>
              <a:t>참조하여 호스트 인터페이스의 자세한 정보를 확인하기 바랍니다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pPr eaLnBrk="1" hangingPunct="1"/>
            <a:endParaRPr lang="en-US" sz="1100" baseline="0" dirty="0" smtClean="0">
              <a:latin typeface="Times New Roman" pitchFamily="18" charset="0"/>
            </a:endParaRPr>
          </a:p>
          <a:p>
            <a:pPr eaLnBrk="1" hangingPunct="1"/>
            <a:r>
              <a:rPr lang="ko-KR" altLang="en-US" sz="1100" baseline="0" dirty="0" smtClean="0">
                <a:latin typeface="Times New Roman" pitchFamily="18" charset="0"/>
              </a:rPr>
              <a:t>그럼 </a:t>
            </a:r>
            <a:r>
              <a:rPr lang="en-US" altLang="ko-KR" sz="1100" baseline="0" dirty="0" smtClean="0">
                <a:latin typeface="Times New Roman" pitchFamily="18" charset="0"/>
              </a:rPr>
              <a:t>LabVIEW FPGA</a:t>
            </a:r>
            <a:r>
              <a:rPr lang="ko-KR" altLang="en-US" sz="1100" baseline="0" dirty="0" smtClean="0">
                <a:latin typeface="Times New Roman" pitchFamily="18" charset="0"/>
              </a:rPr>
              <a:t>를 사용하는 </a:t>
            </a:r>
            <a:r>
              <a:rPr lang="en-US" altLang="ko-KR" sz="1100" baseline="0" dirty="0" smtClean="0">
                <a:latin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</a:rPr>
              <a:t>어플리케이션의 일반적인 아키텍처 두 가지를 알아보겠습니다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sz="1400" b="1" dirty="0" smtClean="0">
                <a:solidFill>
                  <a:srgbClr val="000000"/>
                </a:solidFill>
              </a:rPr>
              <a:t>C. </a:t>
            </a:r>
            <a:r>
              <a:rPr lang="ko-KR" altLang="en-US" sz="1400" b="1" dirty="0" err="1" smtClean="0">
                <a:solidFill>
                  <a:srgbClr val="000000"/>
                </a:solidFill>
              </a:rPr>
              <a:t>재구성가능한</a:t>
            </a:r>
            <a:r>
              <a:rPr lang="en-US" sz="1400" b="1" dirty="0" smtClean="0">
                <a:solidFill>
                  <a:srgbClr val="000000"/>
                </a:solidFill>
              </a:rPr>
              <a:t> I/O </a:t>
            </a:r>
            <a:r>
              <a:rPr lang="ko-KR" altLang="en-US" sz="1400" b="1" dirty="0" err="1" smtClean="0">
                <a:solidFill>
                  <a:srgbClr val="000000"/>
                </a:solidFill>
              </a:rPr>
              <a:t>아키텍쳐</a:t>
            </a:r>
            <a:endParaRPr lang="en-US" sz="1400" b="1" dirty="0" smtClean="0">
              <a:solidFill>
                <a:srgbClr val="000000"/>
              </a:solidFill>
            </a:endParaRPr>
          </a:p>
          <a:p>
            <a:pPr lvl="0"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본 섹션은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</a:rPr>
              <a:t>재구성가능한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 IO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의 아키텍쳐를 설명합니다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pPr lvl="2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Windows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상의 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LabVIEW FPGA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아키텍처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LabVIEW Real-Time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과 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LabVIEW FPGA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아키텍처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LabVIEW</a:t>
            </a:r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어플리케이션의 기본 아키텍처는 방금 설명한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개발 프로세스와 유사합니다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LabVIEW 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를 생성하여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하드웨어에서 실행하고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Windows PC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상에서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LabVIEW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호스트 인터페이스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를 실행합니다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RIO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하드웨어를 사용하여 타이밍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</a:rPr>
              <a:t>트리거링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정확한 동기화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맞춤 카운터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기타 맞춤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I/O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혼합과 같은 사용자 정의 하드웨어 기능을 구현합니다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그 다음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디바이스의 데이터를 오프라인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</a:rPr>
              <a:t>부동점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분석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네트워킹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파일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I/O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 전송하고 그래픽 기반 사용자 인터페이스에 디스플레이합니다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>
              <a:defRPr/>
            </a:pPr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>
              <a:defRPr/>
            </a:pP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어플리케이션의 제어는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Windows 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에서 처리되고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 데이터로 전달됩니다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데이터는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에서 전달되어 호스트 인터페이스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나 반대로 전달될 수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LabVIEW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가 유일하게 실행하는 어플리케이션인 것처럼 보일 수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하지만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Windows 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 디스플레이되는 프런트 패널은 실제 하드웨어에서 실행하는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와 데이터를 통신합니다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가 나노초의 해상도로 실행하고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가 밀리초 범위의 해상도로 실행하기 때문에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는 항상 하드웨어의 가장 최근 정보를 디스플레이하지 않습니다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>
              <a:defRPr/>
            </a:pPr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>
              <a:defRPr/>
            </a:pP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본 구성은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Windows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를 실행하는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PXI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 이상적입니다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</a:rPr>
              <a:t>또 다른 주요 </a:t>
            </a:r>
            <a:r>
              <a:rPr lang="ko-KR" altLang="en-US" sz="1100" dirty="0" smtClean="0">
                <a:latin typeface="Times New Roman" pitchFamily="18" charset="0"/>
              </a:rPr>
              <a:t>아키텍처는 </a:t>
            </a:r>
            <a:r>
              <a:rPr lang="en-US" altLang="ko-KR" sz="1100" dirty="0" smtClean="0">
                <a:latin typeface="Times New Roman" pitchFamily="18" charset="0"/>
              </a:rPr>
              <a:t>LabVIEW Real-Time</a:t>
            </a:r>
            <a:r>
              <a:rPr lang="en-US" altLang="ko-KR" sz="1100" baseline="0" dirty="0" smtClean="0">
                <a:latin typeface="Times New Roman" pitchFamily="18" charset="0"/>
              </a:rPr>
              <a:t> System</a:t>
            </a:r>
            <a:r>
              <a:rPr lang="ko-KR" altLang="en-US" sz="1100" baseline="0" dirty="0" smtClean="0">
                <a:latin typeface="Times New Roman" pitchFamily="18" charset="0"/>
              </a:rPr>
              <a:t>내의 </a:t>
            </a:r>
            <a:r>
              <a:rPr lang="en-US" altLang="ko-KR" sz="1100" baseline="0" dirty="0" smtClean="0">
                <a:latin typeface="Times New Roman" pitchFamily="18" charset="0"/>
              </a:rPr>
              <a:t>LabVIEW FPGA</a:t>
            </a:r>
            <a:r>
              <a:rPr lang="ko-KR" altLang="en-US" sz="1100" baseline="0" dirty="0" smtClean="0">
                <a:latin typeface="Times New Roman" pitchFamily="18" charset="0"/>
              </a:rPr>
              <a:t>를 사용합니다 본 아키텍처는 </a:t>
            </a:r>
            <a:r>
              <a:rPr lang="en-US" altLang="ko-KR" sz="1100" baseline="0" dirty="0" smtClean="0">
                <a:latin typeface="Times New Roman" pitchFamily="18" charset="0"/>
              </a:rPr>
              <a:t>LabVIEW Real-Time</a:t>
            </a:r>
            <a:r>
              <a:rPr lang="ko-KR" altLang="en-US" sz="1100" baseline="0" dirty="0" smtClean="0">
                <a:latin typeface="Times New Roman" pitchFamily="18" charset="0"/>
              </a:rPr>
              <a:t>을 실행하는 </a:t>
            </a:r>
            <a:r>
              <a:rPr lang="en-US" altLang="ko-KR" sz="1100" baseline="0" dirty="0" smtClean="0">
                <a:latin typeface="Times New Roman" pitchFamily="18" charset="0"/>
              </a:rPr>
              <a:t>PXI</a:t>
            </a:r>
            <a:r>
              <a:rPr lang="ko-KR" altLang="en-US" sz="1100" baseline="0" dirty="0" smtClean="0">
                <a:latin typeface="Times New Roman" pitchFamily="18" charset="0"/>
              </a:rPr>
              <a:t>와 </a:t>
            </a:r>
            <a:r>
              <a:rPr lang="en-US" altLang="ko-KR" sz="1100" baseline="0" dirty="0" err="1" smtClean="0">
                <a:latin typeface="Times New Roman" pitchFamily="18" charset="0"/>
              </a:rPr>
              <a:t>CompactRIO</a:t>
            </a:r>
            <a:r>
              <a:rPr lang="en-US" altLang="ko-KR" sz="1100" baseline="0" dirty="0" smtClean="0"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</a:rPr>
              <a:t>플랫폼을 위한 아키텍처입니다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구성은 다음과 같습니다</a:t>
            </a:r>
            <a:r>
              <a:rPr lang="en-US" sz="1100" dirty="0" smtClean="0">
                <a:latin typeface="Times New Roman" pitchFamily="18" charset="0"/>
              </a:rPr>
              <a:t> :</a:t>
            </a:r>
          </a:p>
          <a:p>
            <a:pPr lvl="2"/>
            <a:r>
              <a:rPr lang="en-US" sz="1100" dirty="0" smtClean="0">
                <a:latin typeface="Times New Roman" pitchFamily="18" charset="0"/>
              </a:rPr>
              <a:t>LabVIEW FPGA VI</a:t>
            </a:r>
            <a:r>
              <a:rPr lang="en-US" sz="1100" baseline="0" dirty="0" smtClean="0">
                <a:latin typeface="Times New Roman" pitchFamily="18" charset="0"/>
              </a:rPr>
              <a:t> – </a:t>
            </a:r>
            <a:r>
              <a:rPr lang="ko-KR" altLang="en-US" sz="1100" baseline="0" dirty="0" smtClean="0">
                <a:latin typeface="Times New Roman" pitchFamily="18" charset="0"/>
              </a:rPr>
              <a:t>사용자 정의 </a:t>
            </a:r>
            <a:r>
              <a:rPr lang="en-US" altLang="ko-KR" sz="1100" baseline="0" dirty="0" smtClean="0">
                <a:latin typeface="Times New Roman" pitchFamily="18" charset="0"/>
              </a:rPr>
              <a:t>I/O</a:t>
            </a:r>
            <a:r>
              <a:rPr lang="ko-KR" altLang="en-US" sz="1100" baseline="0" dirty="0" smtClean="0">
                <a:latin typeface="Times New Roman" pitchFamily="18" charset="0"/>
              </a:rPr>
              <a:t>나 초고속 제어를 구현</a:t>
            </a:r>
            <a:r>
              <a:rPr lang="en-US" altLang="ko-KR" sz="1100" baseline="0" dirty="0" smtClean="0">
                <a:latin typeface="Times New Roman" pitchFamily="18" charset="0"/>
              </a:rPr>
              <a:t>. LabVIEW </a:t>
            </a:r>
            <a:r>
              <a:rPr lang="ko-KR" altLang="en-US" sz="1100" baseline="0" dirty="0" smtClean="0">
                <a:latin typeface="Times New Roman" pitchFamily="18" charset="0"/>
              </a:rPr>
              <a:t>코드는 하드웨어에서 직접 실행하기 때문에 하드웨어 레벨</a:t>
            </a:r>
            <a:r>
              <a:rPr lang="en-US" altLang="ko-KR" sz="1100" baseline="0" dirty="0" smtClean="0">
                <a:latin typeface="Times New Roman" pitchFamily="18" charset="0"/>
              </a:rPr>
              <a:t>(ns)</a:t>
            </a:r>
            <a:r>
              <a:rPr lang="ko-KR" altLang="en-US" sz="1100" baseline="0" dirty="0" smtClean="0">
                <a:latin typeface="Times New Roman" pitchFamily="18" charset="0"/>
              </a:rPr>
              <a:t>의 결정성을 획득할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</a:rPr>
              <a:t>LabVIEW Real-Time – </a:t>
            </a:r>
            <a:r>
              <a:rPr lang="ko-KR" altLang="en-US" sz="1100" dirty="0" smtClean="0">
                <a:latin typeface="Times New Roman" pitchFamily="18" charset="0"/>
              </a:rPr>
              <a:t>결정성 있는 </a:t>
            </a:r>
            <a:r>
              <a:rPr lang="ko-KR" altLang="en-US" sz="1100" dirty="0" err="1" smtClean="0">
                <a:latin typeface="Times New Roman" pitchFamily="18" charset="0"/>
              </a:rPr>
              <a:t>부동점</a:t>
            </a:r>
            <a:r>
              <a:rPr lang="ko-KR" altLang="en-US" sz="1100" dirty="0" smtClean="0">
                <a:latin typeface="Times New Roman" pitchFamily="18" charset="0"/>
              </a:rPr>
              <a:t> 처리</a:t>
            </a:r>
            <a:r>
              <a:rPr lang="ko-KR" altLang="en-US" sz="1100" baseline="0" dirty="0" smtClean="0">
                <a:latin typeface="Times New Roman" pitchFamily="18" charset="0"/>
              </a:rPr>
              <a:t> 및 제어 알고리즘을 전용 프로세서에 추가합니다</a:t>
            </a:r>
            <a:r>
              <a:rPr lang="en-US" altLang="ko-KR" sz="1100" baseline="0" dirty="0" smtClean="0">
                <a:latin typeface="Times New Roman" pitchFamily="18" charset="0"/>
              </a:rPr>
              <a:t>. LabVIEW Real-Time </a:t>
            </a:r>
            <a:r>
              <a:rPr lang="ko-KR" altLang="en-US" sz="1100" baseline="0" dirty="0" smtClean="0">
                <a:latin typeface="Times New Roman" pitchFamily="18" charset="0"/>
              </a:rPr>
              <a:t>어플리케이션은 시간 결정적인 루프와 표준 우선 루프 이렇게 두 부분으로 나뉘어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이 루프들은 별개 </a:t>
            </a:r>
            <a:r>
              <a:rPr lang="en-US" altLang="ko-KR" sz="1100" baseline="0" dirty="0" smtClean="0"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</a:rPr>
              <a:t>에 포함되어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</a:rPr>
              <a:t>결정성있게</a:t>
            </a:r>
            <a:r>
              <a:rPr lang="ko-KR" altLang="en-US" sz="1100" baseline="0" dirty="0" smtClean="0">
                <a:latin typeface="Times New Roman" pitchFamily="18" charset="0"/>
              </a:rPr>
              <a:t> 실행해야 하는 코드는 시간 결정적인 루프에 위치하며 표준 우선 루프 안의 기타 모든 코드도 포함되어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대부분의 프로그램에서 시간 결정적인 루프는 모든 제어 태스크 와</a:t>
            </a:r>
            <a:r>
              <a:rPr lang="en-US" altLang="ko-KR" sz="1100" baseline="0" dirty="0" smtClean="0">
                <a:latin typeface="Times New Roman" pitchFamily="18" charset="0"/>
              </a:rPr>
              <a:t>/</a:t>
            </a:r>
            <a:r>
              <a:rPr lang="ko-KR" altLang="en-US" sz="1100" baseline="0" dirty="0" smtClean="0">
                <a:latin typeface="Times New Roman" pitchFamily="18" charset="0"/>
              </a:rPr>
              <a:t>또는 안전 모니터링을 처리하고 표준 우선 루프는 모든 통신 및 </a:t>
            </a:r>
            <a:r>
              <a:rPr lang="ko-KR" altLang="en-US" sz="1100" baseline="0" dirty="0" err="1" smtClean="0">
                <a:latin typeface="Times New Roman" pitchFamily="18" charset="0"/>
              </a:rPr>
              <a:t>데이터로깅을</a:t>
            </a:r>
            <a:r>
              <a:rPr lang="ko-KR" altLang="en-US" sz="1100" baseline="0" dirty="0" smtClean="0">
                <a:latin typeface="Times New Roman" pitchFamily="18" charset="0"/>
              </a:rPr>
              <a:t> 처리합니다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</a:rPr>
              <a:t>Windows Host VI</a:t>
            </a:r>
            <a:r>
              <a:rPr lang="ko-KR" altLang="en-US" sz="1100" dirty="0" smtClean="0">
                <a:latin typeface="Times New Roman" pitchFamily="18" charset="0"/>
              </a:rPr>
              <a:t>용 </a:t>
            </a:r>
            <a:r>
              <a:rPr lang="en-US" altLang="ko-KR" sz="1100" dirty="0" smtClean="0">
                <a:latin typeface="Times New Roman" pitchFamily="18" charset="0"/>
              </a:rPr>
              <a:t>LabVIEW</a:t>
            </a:r>
            <a:r>
              <a:rPr lang="en-US" sz="1100" dirty="0" smtClean="0">
                <a:latin typeface="Times New Roman" pitchFamily="18" charset="0"/>
              </a:rPr>
              <a:t>—</a:t>
            </a:r>
            <a:r>
              <a:rPr lang="en-US" sz="1100" baseline="0" dirty="0" smtClean="0"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</a:rPr>
              <a:t>리얼타임 시스템의 사용자 인터페이스를 포함하고 있음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</a:rPr>
              <a:t>LabVIEW Real-Time </a:t>
            </a:r>
            <a:r>
              <a:rPr lang="ko-KR" altLang="en-US" sz="1100" dirty="0" smtClean="0">
                <a:latin typeface="Times New Roman" pitchFamily="18" charset="0"/>
              </a:rPr>
              <a:t>고객 교육 코스를 참조하거나 </a:t>
            </a:r>
            <a:r>
              <a:rPr lang="en-US" altLang="ko-KR" sz="1100" dirty="0" smtClean="0">
                <a:latin typeface="Times New Roman" pitchFamily="18" charset="0"/>
              </a:rPr>
              <a:t>ni.com/</a:t>
            </a:r>
            <a:r>
              <a:rPr lang="en-US" altLang="ko-KR" sz="1100" dirty="0" err="1" smtClean="0">
                <a:latin typeface="Times New Roman" pitchFamily="18" charset="0"/>
              </a:rPr>
              <a:t>realtime</a:t>
            </a:r>
            <a:r>
              <a:rPr lang="ko-KR" altLang="en-US" sz="1100" dirty="0" smtClean="0">
                <a:latin typeface="Times New Roman" pitchFamily="18" charset="0"/>
              </a:rPr>
              <a:t>을 방문하여 잘 구축된 </a:t>
            </a:r>
            <a:r>
              <a:rPr lang="en-US" altLang="ko-KR" sz="1100" dirty="0" smtClean="0">
                <a:latin typeface="Times New Roman" pitchFamily="18" charset="0"/>
              </a:rPr>
              <a:t>LabVIEW Real-Time </a:t>
            </a:r>
            <a:r>
              <a:rPr lang="ko-KR" altLang="en-US" sz="1100" dirty="0" smtClean="0">
                <a:latin typeface="Times New Roman" pitchFamily="18" charset="0"/>
              </a:rPr>
              <a:t>어플리케이션에 대한 자세한 정보를 확인하기 바랍니다</a:t>
            </a:r>
            <a:r>
              <a:rPr lang="en-US" altLang="ko-KR" sz="1100" dirty="0" smtClean="0">
                <a:latin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cs typeface="Times New Roman" pitchFamily="18" charset="0"/>
              </a:rPr>
              <a:t>D. LabVIEW FPGA  </a:t>
            </a:r>
            <a:r>
              <a:rPr lang="ko-KR" altLang="en-US" sz="1400" b="1" dirty="0" smtClean="0">
                <a:cs typeface="Times New Roman" pitchFamily="18" charset="0"/>
              </a:rPr>
              <a:t>프로젝트 생성</a:t>
            </a:r>
            <a:endParaRPr lang="en-US" sz="1400" b="1" dirty="0" smtClean="0"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섹션은 다음 단계를 거쳐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 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프로젝트를 생성합니다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  <a:tabLst>
                <a:tab pos="228600" algn="l"/>
              </a:tabLst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프로젝트에서 하드웨어 구성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  <a:tabLst>
                <a:tab pos="228600" algn="l"/>
              </a:tabLst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어플리케이션에 맞는 카테고리 선택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  <a:tabLst>
                <a:tab pos="228600" algn="l"/>
              </a:tabLst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기존 시스템을 탐색하거나 새로운 시스템 생성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AutoNum type="arabicPeriod"/>
              <a:tabLst>
                <a:tab pos="228600" algn="l"/>
              </a:tabLst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FPGA Project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로 새로운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FGPA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프로젝트 생성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프로젝트를 시작하기 전에 시스템 요구사항을 먼저 확인합니다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코스의 프로젝트는 다음 사항이 필요합니다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100-200kS/s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속도의 아날로그 전압 수집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최고 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1 MS/s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속도의 아날로그 전압 출력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사용자 정의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트리거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작동방식 생성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처리를 위해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데이터 전달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프로세싱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정보의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온보드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처리 가능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NI PCI-7831R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은 본 코스의 요구사항에 적합합니다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다른 요구사항이 있을 경우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광범위한 평가를 하여 프로젝트의 최종 목적을 확인하고 선택한 하드웨어가 어플리케이션에 가장 잘 맞는지 확인합니다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ns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해상도를 요구하면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DAQ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디바이스로도 충분할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하지만 시간당 온도 데이터를 수집하는 하드웨어만 필요하다면 복합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시스템을 개발하는 것이 어플리케이션의 요구사항을 보다 정확히 충족시킬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하드웨어가 제대로 선택되었으므로 소프트웨어 생성을 시작할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코스의 어플리케이션은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NI PCI-783R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사용하며 본 디바이스는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 중 하나입니다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디바이스를 사용하기 위해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시작하기 창에서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프로젝트를 생성하려면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b="1" baseline="0" dirty="0" err="1" smtClean="0">
                <a:latin typeface="Times New Roman" pitchFamily="18" charset="0"/>
                <a:cs typeface="Times New Roman" pitchFamily="18" charset="0"/>
              </a:rPr>
              <a:t>Targets</a:t>
            </a:r>
            <a:r>
              <a:rPr lang="en-US" sz="1100" b="1" baseline="0" dirty="0" err="1" smtClean="0">
                <a:latin typeface="Times New Roman"/>
                <a:cs typeface="Times New Roman"/>
              </a:rPr>
              <a:t>»</a:t>
            </a:r>
            <a:r>
              <a:rPr lang="en-US" sz="1100" b="1" baseline="0" dirty="0" err="1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 Project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선택하고 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Go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클릭합니다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b="1" baseline="0" dirty="0" err="1" smtClean="0">
                <a:latin typeface="Times New Roman" pitchFamily="18" charset="0"/>
                <a:cs typeface="Times New Roman" pitchFamily="18" charset="0"/>
              </a:rPr>
              <a:t>Tools</a:t>
            </a:r>
            <a:r>
              <a:rPr lang="en-US" sz="1100" b="1" dirty="0" err="1" smtClean="0">
                <a:latin typeface="Times New Roman"/>
                <a:cs typeface="Times New Roman"/>
              </a:rPr>
              <a:t>»</a:t>
            </a:r>
            <a:r>
              <a:rPr lang="en-US" sz="1100" b="1" baseline="0" dirty="0" err="1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b="1" baseline="0" dirty="0" err="1" smtClean="0">
                <a:latin typeface="Times New Roman" pitchFamily="18" charset="0"/>
                <a:cs typeface="Times New Roman" pitchFamily="18" charset="0"/>
              </a:rPr>
              <a:t>Module</a:t>
            </a:r>
            <a:r>
              <a:rPr lang="en-US" sz="1100" b="1" dirty="0" err="1" smtClean="0">
                <a:latin typeface="Times New Roman"/>
                <a:cs typeface="Times New Roman"/>
              </a:rPr>
              <a:t>»</a:t>
            </a:r>
            <a:r>
              <a:rPr lang="en-US" sz="1100" b="1" baseline="0" dirty="0" err="1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 Project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선택하여서 동일 작업을 수행할 수 있습니다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FPGA Project Wizard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사용하여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프로젝트를 생성하고 프로젝트에 선택한 하드웨어로 어플리케이션의 개발을 위해 필요한 구성요소 모두를 추가합니다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사용하는 하드웨어와 어플리케이션에 맞는 카테고리를 선택합니다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코스에서는 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NI PCI-7831R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사용한다고 가정합니다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NI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PCI-7831R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경우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R Series Intelligent DAQ on My Computer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i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다른 하드웨어를 가지고 있다면 그 하드웨어에 가장 근접한 카테고리를 선택하고 </a:t>
            </a:r>
            <a:r>
              <a:rPr lang="en-US" altLang="ko-KR" sz="1100" b="1" i="0" dirty="0" smtClean="0"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를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 클릭합니다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i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cs typeface="Times New Roman" pitchFamily="18" charset="0"/>
              </a:rPr>
              <a:t>A. </a:t>
            </a:r>
            <a:r>
              <a:rPr lang="ko-KR" altLang="en-US" sz="1400" b="1" dirty="0" smtClean="0">
                <a:cs typeface="Times New Roman" pitchFamily="18" charset="0"/>
              </a:rPr>
              <a:t>하드웨어 구성</a:t>
            </a:r>
            <a:endParaRPr lang="en-US" sz="1400" b="1" dirty="0" smtClean="0"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Measurement &amp; Automation Explorer (MAX)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모든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NI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디바이스의 연결을 관리하는 통로입니다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디바이스에 연결하기 전에 다음 단계를 거쳐서 소프트웨어와 디바이스를 설치해야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설치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LabVIEW 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호환 버전 설치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디바이스에 해당하는 최신 버전의 드라이버 소프트웨어 설치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ni.com/updates</a:t>
            </a:r>
            <a:r>
              <a:rPr lang="ko-KR" altLang="en-US" sz="1000" dirty="0" smtClean="0">
                <a:latin typeface="Courier New" pitchFamily="49" charset="0"/>
                <a:cs typeface="Courier New" pitchFamily="49" charset="0"/>
              </a:rPr>
              <a:t>에서 최신 업데이트 된 드라이버 소프트웨어 검색</a:t>
            </a:r>
            <a:r>
              <a:rPr lang="en-US" altLang="ko-KR" sz="100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endParaRPr lang="en-US" sz="1000" baseline="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ko-KR" altLang="en-US" sz="1000" baseline="0" dirty="0" smtClean="0">
                <a:latin typeface="Courier New" pitchFamily="49" charset="0"/>
                <a:cs typeface="Courier New" pitchFamily="49" charset="0"/>
              </a:rPr>
              <a:t>해당하는 소프트웨어를 설치하고 나면 사용할 컴퓨터에 디바이스를 연결할 수 있습니다</a:t>
            </a:r>
            <a:r>
              <a:rPr lang="en-US" altLang="ko-KR" sz="1000" baseline="0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ko-KR" altLang="en-US" sz="1000" baseline="0" dirty="0" smtClean="0">
                <a:latin typeface="Courier New" pitchFamily="49" charset="0"/>
                <a:cs typeface="Courier New" pitchFamily="49" charset="0"/>
              </a:rPr>
              <a:t>설치 방법은 어떤 디바이스를 사용할지에 따라 다릅니다</a:t>
            </a:r>
            <a:r>
              <a:rPr lang="en-US" altLang="ko-KR" sz="1000" baseline="0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ko-KR" altLang="en-US" sz="1000" baseline="0" dirty="0" smtClean="0">
                <a:latin typeface="Courier New" pitchFamily="49" charset="0"/>
                <a:cs typeface="Courier New" pitchFamily="49" charset="0"/>
              </a:rPr>
              <a:t>디바이스는 </a:t>
            </a:r>
            <a:r>
              <a:rPr lang="en-US" altLang="ko-KR" sz="1000" baseline="0" dirty="0" smtClean="0">
                <a:latin typeface="Courier New" pitchFamily="49" charset="0"/>
                <a:cs typeface="Courier New" pitchFamily="49" charset="0"/>
              </a:rPr>
              <a:t>PC</a:t>
            </a:r>
            <a:r>
              <a:rPr lang="ko-KR" altLang="en-US" sz="1000" baseline="0" dirty="0" smtClean="0">
                <a:latin typeface="Courier New" pitchFamily="49" charset="0"/>
                <a:cs typeface="Courier New" pitchFamily="49" charset="0"/>
              </a:rPr>
              <a:t>에 바로 연결하거나 네트워크 연결을 통해 원격으로 연결할 수 있습니다</a:t>
            </a:r>
            <a:r>
              <a:rPr lang="en-US" altLang="ko-KR" sz="1000" baseline="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디바이스가 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에 이미 구성되어 있다면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Discover existing system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을 선택합니다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="0" baseline="0" dirty="0" smtClean="0">
                <a:latin typeface="Times New Roman" pitchFamily="18" charset="0"/>
                <a:cs typeface="Times New Roman" pitchFamily="18" charset="0"/>
              </a:rPr>
              <a:t> Project Wizard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는 선택한 카테고리의 모든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RIO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디바이스들을 찾고 사용 가능한 디바이스들을 나열합니다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여러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RIO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디바이스들이 컴퓨터 상에 있다면 작업하고자 하는 디바이스를 선택하고 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클릭합니다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정상적으로 구성이 되지 않았을 경우나 하드웨어 사용 전 소프트웨어의 개발을 시작하고 싶다면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Create new system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을 선택합니다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Discover existing system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이 적용 가능하지 않을 경우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본 방법만을 사용합니다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 FPGA Project Wizard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단계별로 선택하여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Project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생성합니다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Wizard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Project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확인할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만약 변경해야 할 사항이 있을 경우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Back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버튼을 클릭하여 구성을 업데이트합니다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Launch FPGA Wizard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 when finished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체크항목이 기본으로 선택되어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선택사항을 그대로 남겨두고 마법사를 사용합니다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옵션은 필요한 시점에 사용할 때보다 지금 사용하면 프로젝트에 복합성이 배가됩니다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Wizard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어플리케이션을 구축하는데 좀 더 익숙한 상태에서 사용하면 더욱 유용한 유틸리티이며 대규모의 프로젝트에 필요한 여러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들을 생성하는 데 사용할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Finish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클릭하면 이름이 정해지지 않은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Project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Project Wizard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표현한대로 정확히 나타납니다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예상한대로 프로젝트가 나타나면 나머지 어플리케이션에 대한 작업을 시작하기 전에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Project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저장합니다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이제 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RIO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디바이스가 설정되고 구성되었으므로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안에서 어플리케이션 개발을 시작할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22018" y="4863476"/>
            <a:ext cx="5831417" cy="3723598"/>
          </a:xfrm>
        </p:spPr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프로젝트를 사용하여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파일과 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파일들을 그룹으로 묶고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빌드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스펙을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생성하고 파일을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배포하거나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다운로드합니다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프로젝트를 저장할 때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프로젝트 파일을 생성하고 프로젝트의 파일에 참조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구성 정보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빌드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정보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배포 정보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기타 등등을 포함시킵니다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반드시 프로젝트를 사용하여 어플리케이션과 공유 라이브러리를 구축합니다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또한 프로젝트를 사용하여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RT, FPGA, PDA, Touch Panel, DSP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임베디드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타겟으로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작업합니다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프로젝트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모든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파일의 이름 시작은 다음과 같습니다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My Computer 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컴퓨터에 사용된 모든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타겟이나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하드웨어는 이 레벨에 포함되어 있습니다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 레벨에서 생성된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호스트 장비에 타겟팅될 것이며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Windows Palette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사용가능한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가지게 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="1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ko-KR" altLang="en-US" sz="1100" b="1" baseline="0" dirty="0" smtClean="0">
                <a:latin typeface="Times New Roman" pitchFamily="18" charset="0"/>
                <a:cs typeface="Times New Roman" pitchFamily="18" charset="0"/>
              </a:rPr>
              <a:t>참조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1" baseline="0" dirty="0" smtClean="0">
                <a:latin typeface="Times New Roman" pitchFamily="18" charset="0"/>
                <a:cs typeface="Times New Roman" pitchFamily="18" charset="0"/>
              </a:rPr>
              <a:t>하드웨어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프로젝트 내에서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하드웨어를 참조합니다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경우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FPGA Target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PCI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버스를 통해 연결되기 때문에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Target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My Computer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아래에서 볼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 –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Connector0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Connector1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Connector2 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폴더들에는 디바이스 전면부의 연관된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68-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핀 커넥터를 통합니다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커넥터들의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핀아웃에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대한 자세한 정보는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PCI-7831R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도움말을 참조하시기 바랍니다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22018" y="683926"/>
            <a:ext cx="5831417" cy="7892066"/>
          </a:xfrm>
        </p:spPr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 –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RTSI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– RTSI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버스는 카드의 상단에 위치한 타이밍과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트리거링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버스입니다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버스는 동일한 컴퓨터 내에 위치한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RTSI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버스를 갖춘 이 보드와 기타 디바이스간의 트리거나 타이밍 신호를 공유하는 데 유용합니다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 – –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40 MHz </a:t>
            </a:r>
            <a:r>
              <a:rPr lang="ko-KR" altLang="en-US" sz="1100" b="1" dirty="0" err="1" smtClean="0">
                <a:latin typeface="Times New Roman" pitchFamily="18" charset="0"/>
                <a:cs typeface="Times New Roman" pitchFamily="18" charset="0"/>
              </a:rPr>
              <a:t>온보드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1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FPGA Target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사용하는 기본 타임베이스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 –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의존성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– 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타겟팅된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대한 모든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의존성을 보여줌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 –</a:t>
            </a:r>
            <a:r>
              <a:rPr lang="ko-KR" altLang="en-US" sz="1100" b="1" dirty="0" err="1" smtClean="0">
                <a:latin typeface="Times New Roman" pitchFamily="18" charset="0"/>
                <a:cs typeface="Times New Roman" pitchFamily="18" charset="0"/>
              </a:rPr>
              <a:t>빌드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1" dirty="0" err="1" smtClean="0">
                <a:latin typeface="Times New Roman" pitchFamily="18" charset="0"/>
                <a:cs typeface="Times New Roman" pitchFamily="18" charset="0"/>
              </a:rPr>
              <a:t>스펙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어플리케이션의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Source Distribution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생성할 수 있음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–-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존성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호스트에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타겟팅된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들의 모든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의존성을 보여줌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–</a:t>
            </a:r>
            <a:r>
              <a:rPr lang="ko-KR" altLang="en-US" sz="1100" b="1" dirty="0" err="1" smtClean="0">
                <a:latin typeface="Times New Roman" pitchFamily="18" charset="0"/>
                <a:cs typeface="Times New Roman" pitchFamily="18" charset="0"/>
              </a:rPr>
              <a:t>빌드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1" dirty="0" err="1" smtClean="0">
                <a:latin typeface="Times New Roman" pitchFamily="18" charset="0"/>
                <a:cs typeface="Times New Roman" pitchFamily="18" charset="0"/>
              </a:rPr>
              <a:t>스펙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어플리케이션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인스톨러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공유 라이브러리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Source Distribution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어플리케이션의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Zip File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생성할 수 있음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1031875" algn="l"/>
              </a:tabLst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ko-KR" altLang="en-US" sz="1100" b="1" dirty="0" smtClean="0">
                <a:latin typeface="Arial Narrow" pitchFamily="34" charset="0"/>
                <a:cs typeface="Times New Roman" pitchFamily="18" charset="0"/>
              </a:rPr>
              <a:t>노트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이용한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어플리케이션은 </a:t>
            </a:r>
            <a:r>
              <a:rPr lang="en-US" altLang="ko-KR" sz="110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아래에 위치한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Target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가지고 있을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그리고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Project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계층구조의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My Computer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병렬입니다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197" y="2545725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퀴즈는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 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기초에 대한 레슨을 포함하고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MAX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원격 시스템 구성 방법을 다루었고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 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어플리케이션의 기본적인 개발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단계 그리고 호스트 어플리케이션에서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Real-Time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사용할 수 있는 일반적인 아키텍처를 알아보았습니다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lvl="0" indent="-228600">
              <a:buFont typeface="+mj-lt"/>
              <a:buAutoNum type="arabicPeriod"/>
            </a:pP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시스템 요구사항 평가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소프트웨어 아키텍처 디자인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프로젝트에서 하드웨어 구성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의 생성과 실행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에뮬레이션 및 컴파일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호스트 인터페이스 구축</a:t>
            </a:r>
            <a:endParaRPr lang="en-US" sz="1100" b="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 typeface="+mj-lt"/>
              <a:buAutoNum type="arabicPeriod"/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Measurement and Automation Explorer (MAX)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거짓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– LabVIEW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타겟을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프로그래밍하는데 필요한 소프트웨어이다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하지만 디바이스 특정 드라이버 소프트웨어는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디바이스를 사용하기 전에 설치되어야 합니다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/>
              <a:t>Windows PC</a:t>
            </a:r>
            <a:r>
              <a:rPr lang="ko-KR" altLang="en-US" sz="1100" dirty="0" smtClean="0"/>
              <a:t>에서 구동하는 </a:t>
            </a:r>
            <a:r>
              <a:rPr lang="en-US" altLang="ko-KR" sz="1100" dirty="0" smtClean="0"/>
              <a:t>PCI</a:t>
            </a:r>
            <a:r>
              <a:rPr lang="ko-KR" altLang="en-US" sz="1100" baseline="0" dirty="0" smtClean="0"/>
              <a:t>나 </a:t>
            </a:r>
            <a:r>
              <a:rPr lang="en-US" altLang="ko-KR" sz="1100" baseline="0" dirty="0" smtClean="0"/>
              <a:t>PXI </a:t>
            </a:r>
            <a:r>
              <a:rPr lang="ko-KR" altLang="en-US" sz="1100" baseline="0" dirty="0" smtClean="0"/>
              <a:t>디바이스를 사용하면 디바이스와 함께 포함된 설치 방법을 따라 </a:t>
            </a:r>
            <a:r>
              <a:rPr lang="en-US" altLang="ko-KR" sz="1100" baseline="0" dirty="0" smtClean="0"/>
              <a:t>FPGA </a:t>
            </a:r>
            <a:r>
              <a:rPr lang="ko-KR" altLang="en-US" sz="1100" baseline="0" dirty="0" smtClean="0"/>
              <a:t>디바이스를 확인합니다</a:t>
            </a:r>
            <a:r>
              <a:rPr lang="en-US" altLang="ko-KR" sz="1100" baseline="0" dirty="0" smtClean="0"/>
              <a:t>. </a:t>
            </a:r>
            <a:r>
              <a:rPr lang="ko-KR" altLang="en-US" sz="1100" baseline="0" dirty="0" smtClean="0"/>
              <a:t>설치를 마치고 나면 디바이스가 내 시스템</a:t>
            </a:r>
            <a:r>
              <a:rPr lang="en-US" altLang="ko-KR" sz="1100" baseline="0" dirty="0" smtClean="0"/>
              <a:t>&gt;&gt;</a:t>
            </a:r>
            <a:r>
              <a:rPr lang="ko-KR" altLang="en-US" sz="1100" baseline="0" dirty="0" smtClean="0"/>
              <a:t>디바이스 및 인터페이스 아래 나타날 것입니다</a:t>
            </a:r>
            <a:r>
              <a:rPr lang="en-US" altLang="ko-KR" sz="1100" baseline="0" dirty="0" smtClean="0"/>
              <a:t>. </a:t>
            </a:r>
            <a:r>
              <a:rPr lang="ko-KR" altLang="en-US" sz="1100" baseline="0" dirty="0" smtClean="0"/>
              <a:t>그리고 난 후 </a:t>
            </a:r>
            <a:r>
              <a:rPr lang="en-US" altLang="ko-KR" sz="1100" baseline="0" dirty="0" smtClean="0"/>
              <a:t>FPGA </a:t>
            </a:r>
            <a:r>
              <a:rPr lang="ko-KR" altLang="en-US" sz="1100" baseline="0" dirty="0" smtClean="0"/>
              <a:t>디바이스를 직접 </a:t>
            </a:r>
            <a:r>
              <a:rPr lang="ko-KR" altLang="en-US" sz="1100" baseline="0" dirty="0" err="1" smtClean="0"/>
              <a:t>타겟팅할</a:t>
            </a:r>
            <a:r>
              <a:rPr lang="ko-KR" altLang="en-US" sz="1100" baseline="0" dirty="0" smtClean="0"/>
              <a:t> 수 있습니다</a:t>
            </a:r>
            <a:r>
              <a:rPr lang="en-US" altLang="ko-KR" sz="1100" baseline="0" dirty="0" smtClean="0"/>
              <a:t>. </a:t>
            </a:r>
            <a:r>
              <a:rPr lang="ko-KR" altLang="en-US" sz="1100" baseline="0" dirty="0" smtClean="0"/>
              <a:t>본 형태의 설정은 네트워크 연결 문제를 걱정할 필요가 없기 때문에 가장 쉬운 방법입니다</a:t>
            </a:r>
            <a:r>
              <a:rPr lang="en-US" altLang="ko-KR" sz="1100" baseline="0" dirty="0" smtClean="0"/>
              <a:t>.</a:t>
            </a:r>
            <a:endParaRPr lang="en-US" sz="11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tabLst/>
            </a:pPr>
            <a:r>
              <a:rPr lang="en-US" sz="1400" b="1" dirty="0" smtClean="0">
                <a:solidFill>
                  <a:srgbClr val="000000"/>
                </a:solidFill>
              </a:rPr>
              <a:t>B. LabVIEW FPGA </a:t>
            </a:r>
            <a:r>
              <a:rPr lang="ko-KR" altLang="en-US" sz="1400" b="1" dirty="0" smtClean="0">
                <a:solidFill>
                  <a:srgbClr val="000000"/>
                </a:solidFill>
              </a:rPr>
              <a:t>개발 프로세스</a:t>
            </a:r>
            <a:endParaRPr lang="en-US" sz="1400" b="1" dirty="0" smtClean="0">
              <a:solidFill>
                <a:srgbClr val="000000"/>
              </a:solidFill>
            </a:endParaRPr>
          </a:p>
          <a:p>
            <a:pPr lvl="0">
              <a:tabLst/>
            </a:pP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위의 그림은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LabVIEW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어플리케이션 개발의 기본적인 단계를 보여줍니다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>
              <a:tabLst/>
            </a:pP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그럼 각 단계를 살펴보겠습니다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ko-KR" altLang="en-US" sz="1400" b="1" dirty="0" smtClean="0">
                <a:latin typeface="Arial Narrow" pitchFamily="34" charset="0"/>
              </a:rPr>
              <a:t>시스템 요구사항 평가</a:t>
            </a:r>
            <a:endParaRPr lang="en-US" sz="1400" b="1" dirty="0" smtClean="0">
              <a:latin typeface="Arial Narrow" pitchFamily="34" charset="0"/>
            </a:endParaRPr>
          </a:p>
          <a:p>
            <a:pPr eaLnBrk="1" hangingPunct="1"/>
            <a:r>
              <a:rPr lang="ko-KR" altLang="en-US" sz="1100" dirty="0" smtClean="0">
                <a:latin typeface="Times New Roman" pitchFamily="18" charset="0"/>
              </a:rPr>
              <a:t>개발 프로젝트의 첫 번째 단계는 시스템의 요구사항 평가입니다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</a:rPr>
              <a:t>시스템이 수행해야 하는 모든 태스크와 개발 시간</a:t>
            </a:r>
            <a:r>
              <a:rPr lang="en-US" altLang="ko-KR" sz="1100" dirty="0" smtClean="0">
                <a:latin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</a:rPr>
              <a:t>비용</a:t>
            </a:r>
            <a:r>
              <a:rPr lang="en-US" altLang="ko-KR" sz="1100" dirty="0" smtClean="0">
                <a:latin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</a:rPr>
              <a:t>크기와 같은 시스템에 대한 제한사항</a:t>
            </a:r>
            <a:r>
              <a:rPr lang="ko-KR" altLang="en-US" sz="1100" baseline="0" dirty="0" smtClean="0">
                <a:latin typeface="Times New Roman" pitchFamily="18" charset="0"/>
              </a:rPr>
              <a:t> 목록을 작성합니다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</a:rPr>
              <a:t>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요구사항 정의 프로세스는 다음 항목들을 포함합니다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순서대로 진행되는 것은 아님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확인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제약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분석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표현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통신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검증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lvl="1" indent="-171450">
              <a:buFontTx/>
              <a:buChar char="•"/>
            </a:pP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관리</a:t>
            </a:r>
            <a:r>
              <a:rPr lang="en-US" sz="11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sz="1000" baseline="30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Brackett, John W.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Software Requirements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Pittsburgh, Pennsylvania: SEI, Jan. 1990. </a:t>
            </a:r>
            <a:br>
              <a:rPr lang="en-US" sz="1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CMU/SEI-CM-19-1.2.</a:t>
            </a:r>
          </a:p>
          <a:p>
            <a:pPr eaLnBrk="1" hangingPunct="1"/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시스템 요구사항이 설정되면 어플리케이션이 전체적으로 어떻게 작동해야 하는지 구상해야 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소프트웨어 관점에서 시스템이 어떻게 작동할지 결정하는 프로세스는 소프트웨어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아키텍쳐라고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본 단계의 핵심은 어플리케이션이 작동하는 방식에 대한 명확한 방향을 설정하여 낭비되는 코딩을 방지하는 것입니다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선택한 소프트웨어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아키텍쳐는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시스템 요구사항에서 진행되는 까다로운 시나리오도 처리할 만큼 견고해야 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가능한 한 간단하고 신속한 개발이 가능해야 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lang="en-US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본 단계에서는 일체의 프로그래밍이 필요 없습니다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프로젝트 계획을 마련하여 어플리케이션이 목표한 개발 경로를 가질 수 있도록 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1100" dirty="0" smtClean="0">
                <a:latin typeface="Times New Roman" pitchFamily="18" charset="0"/>
              </a:rPr>
              <a:t>LabVIEW</a:t>
            </a:r>
            <a:r>
              <a:rPr lang="ko-KR" altLang="en-US" sz="1100" dirty="0" smtClean="0">
                <a:latin typeface="Times New Roman" pitchFamily="18" charset="0"/>
              </a:rPr>
              <a:t>를 실행하면 </a:t>
            </a:r>
            <a:r>
              <a:rPr lang="en-US" altLang="ko-KR" sz="1100" dirty="0" smtClean="0">
                <a:latin typeface="Times New Roman" pitchFamily="18" charset="0"/>
              </a:rPr>
              <a:t>LabVIEW </a:t>
            </a:r>
            <a:r>
              <a:rPr lang="ko-KR" altLang="en-US" sz="1100" dirty="0" smtClean="0">
                <a:latin typeface="Times New Roman" pitchFamily="18" charset="0"/>
              </a:rPr>
              <a:t>프로젝트를 생성해야 합니다</a:t>
            </a:r>
            <a:r>
              <a:rPr lang="en-US" altLang="ko-KR" sz="1100" dirty="0" smtClean="0">
                <a:latin typeface="Times New Roman" pitchFamily="18" charset="0"/>
              </a:rPr>
              <a:t>. LabVIEW </a:t>
            </a:r>
            <a:r>
              <a:rPr lang="ko-KR" altLang="en-US" sz="1100" dirty="0" smtClean="0">
                <a:latin typeface="Times New Roman" pitchFamily="18" charset="0"/>
              </a:rPr>
              <a:t>프로젝트</a:t>
            </a:r>
            <a:r>
              <a:rPr lang="ko-KR" altLang="en-US" sz="1100" baseline="0" dirty="0" smtClean="0">
                <a:latin typeface="Times New Roman" pitchFamily="18" charset="0"/>
              </a:rPr>
              <a:t>를 사용하여 </a:t>
            </a:r>
            <a:r>
              <a:rPr lang="en-US" altLang="ko-KR" sz="1100" baseline="0" dirty="0" smtClean="0">
                <a:latin typeface="Times New Roman" pitchFamily="18" charset="0"/>
              </a:rPr>
              <a:t>FGPA </a:t>
            </a:r>
            <a:r>
              <a:rPr lang="ko-KR" altLang="en-US" sz="1100" baseline="0" dirty="0" smtClean="0">
                <a:latin typeface="Times New Roman" pitchFamily="18" charset="0"/>
              </a:rPr>
              <a:t>디바이스의 모든 리소스</a:t>
            </a:r>
            <a:r>
              <a:rPr lang="en-US" altLang="ko-KR" sz="1100" baseline="0" dirty="0" smtClean="0">
                <a:latin typeface="Times New Roman" pitchFamily="18" charset="0"/>
              </a:rPr>
              <a:t>(</a:t>
            </a:r>
            <a:r>
              <a:rPr lang="en-US" altLang="ko-KR" sz="1100" baseline="0" dirty="0" err="1" smtClean="0">
                <a:latin typeface="Times New Roman" pitchFamily="18" charset="0"/>
              </a:rPr>
              <a:t>CompactRIO</a:t>
            </a:r>
            <a:r>
              <a:rPr lang="en-US" altLang="ko-KR" sz="1100" baseline="0" dirty="0" smtClean="0">
                <a:latin typeface="Times New Roman" pitchFamily="18" charset="0"/>
              </a:rPr>
              <a:t> Module, I/O </a:t>
            </a:r>
            <a:r>
              <a:rPr lang="ko-KR" altLang="en-US" sz="1100" baseline="0" dirty="0" err="1" smtClean="0">
                <a:latin typeface="Times New Roman" pitchFamily="18" charset="0"/>
              </a:rPr>
              <a:t>클럭</a:t>
            </a:r>
            <a:r>
              <a:rPr lang="en-US" altLang="ko-KR" sz="1100" baseline="0" dirty="0" smtClean="0">
                <a:latin typeface="Times New Roman" pitchFamily="18" charset="0"/>
              </a:rPr>
              <a:t>, FIFO, VI)</a:t>
            </a:r>
            <a:r>
              <a:rPr lang="ko-KR" altLang="en-US" sz="1100" baseline="0" dirty="0" smtClean="0">
                <a:latin typeface="Times New Roman" pitchFamily="18" charset="0"/>
              </a:rPr>
              <a:t>를 관리하고 구성합니다</a:t>
            </a:r>
            <a:r>
              <a:rPr lang="en-US" altLang="ko-KR" sz="1100" baseline="0" dirty="0" smtClean="0">
                <a:latin typeface="Times New Roman" pitchFamily="18" charset="0"/>
              </a:rPr>
              <a:t>. LabVIEW Real-Time </a:t>
            </a:r>
            <a:r>
              <a:rPr lang="ko-KR" altLang="en-US" sz="1100" baseline="0" dirty="0" smtClean="0">
                <a:latin typeface="Times New Roman" pitchFamily="18" charset="0"/>
              </a:rPr>
              <a:t>플랫폼과 </a:t>
            </a:r>
            <a:r>
              <a:rPr lang="en-US" altLang="ko-KR" sz="1100" baseline="0" dirty="0" smtClean="0">
                <a:latin typeface="Times New Roman" pitchFamily="18" charset="0"/>
              </a:rPr>
              <a:t>LabVIEW FPGA </a:t>
            </a:r>
            <a:r>
              <a:rPr lang="ko-KR" altLang="en-US" sz="1100" baseline="0" dirty="0" smtClean="0">
                <a:latin typeface="Times New Roman" pitchFamily="18" charset="0"/>
              </a:rPr>
              <a:t>디바이스를 함께 사용하면 다음 순서대로 리소스를 추가해야 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ko-KR" altLang="en-US" sz="1100" dirty="0" smtClean="0">
                <a:latin typeface="Times New Roman" pitchFamily="18" charset="0"/>
              </a:rPr>
              <a:t>리얼타임 </a:t>
            </a:r>
            <a:r>
              <a:rPr lang="ko-KR" altLang="en-US" sz="1100" dirty="0" err="1" smtClean="0">
                <a:latin typeface="Times New Roman" pitchFamily="18" charset="0"/>
              </a:rPr>
              <a:t>타겟</a:t>
            </a:r>
            <a:r>
              <a:rPr lang="en-US" sz="1100" dirty="0" smtClean="0">
                <a:latin typeface="Times New Roman" pitchFamily="18" charset="0"/>
              </a:rPr>
              <a:t> (</a:t>
            </a:r>
            <a:r>
              <a:rPr lang="en-US" sz="1100" dirty="0" err="1" smtClean="0">
                <a:latin typeface="Times New Roman" pitchFamily="18" charset="0"/>
              </a:rPr>
              <a:t>CompactRIO</a:t>
            </a:r>
            <a:r>
              <a:rPr lang="ko-KR" altLang="en-US" sz="1100" dirty="0" smtClean="0">
                <a:latin typeface="Times New Roman" pitchFamily="18" charset="0"/>
              </a:rPr>
              <a:t>나</a:t>
            </a:r>
            <a:r>
              <a:rPr lang="en-US" sz="1100" dirty="0" smtClean="0">
                <a:latin typeface="Times New Roman" pitchFamily="18" charset="0"/>
              </a:rPr>
              <a:t> PXI </a:t>
            </a:r>
            <a:r>
              <a:rPr lang="ko-KR" altLang="en-US" sz="1100" dirty="0" smtClean="0">
                <a:latin typeface="Times New Roman" pitchFamily="18" charset="0"/>
              </a:rPr>
              <a:t>컨트롤러를 사용 중이라면 내 컴퓨터가 </a:t>
            </a:r>
            <a:r>
              <a:rPr lang="ko-KR" altLang="en-US" sz="1100" dirty="0" err="1" smtClean="0">
                <a:latin typeface="Times New Roman" pitchFamily="18" charset="0"/>
              </a:rPr>
              <a:t>타겟</a:t>
            </a:r>
            <a:r>
              <a:rPr lang="en-US" sz="1100" dirty="0" smtClean="0">
                <a:latin typeface="Times New Roman" pitchFamily="18" charset="0"/>
              </a:rPr>
              <a:t>)</a:t>
            </a:r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n-US" sz="1100" dirty="0" smtClean="0">
                <a:latin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</a:rPr>
              <a:t>타겟</a:t>
            </a:r>
            <a:r>
              <a:rPr lang="en-US" sz="1100" dirty="0" smtClean="0">
                <a:latin typeface="Times New Roman" pitchFamily="18" charset="0"/>
              </a:rPr>
              <a:t> (</a:t>
            </a:r>
            <a:r>
              <a:rPr lang="en-US" sz="1100" dirty="0" err="1" smtClean="0">
                <a:latin typeface="Times New Roman" pitchFamily="18" charset="0"/>
              </a:rPr>
              <a:t>CompactRIO</a:t>
            </a:r>
            <a:r>
              <a:rPr lang="en-US" sz="1100" dirty="0" smtClean="0">
                <a:latin typeface="Times New Roman" pitchFamily="18" charset="0"/>
              </a:rPr>
              <a:t> </a:t>
            </a:r>
            <a:r>
              <a:rPr lang="ko-KR" altLang="en-US" sz="1100" dirty="0" err="1" smtClean="0">
                <a:latin typeface="Times New Roman" pitchFamily="18" charset="0"/>
              </a:rPr>
              <a:t>백플레인이나</a:t>
            </a:r>
            <a:r>
              <a:rPr lang="en-US" sz="1100" dirty="0" smtClean="0">
                <a:latin typeface="Times New Roman" pitchFamily="18" charset="0"/>
              </a:rPr>
              <a:t> R </a:t>
            </a:r>
            <a:r>
              <a:rPr lang="ko-KR" altLang="en-US" sz="1100" dirty="0" smtClean="0">
                <a:latin typeface="Times New Roman" pitchFamily="18" charset="0"/>
              </a:rPr>
              <a:t>시리즈 디바이스</a:t>
            </a:r>
            <a:r>
              <a:rPr lang="en-US" sz="1100" dirty="0" smtClean="0">
                <a:latin typeface="Times New Roman" pitchFamily="18" charset="0"/>
              </a:rPr>
              <a:t>)</a:t>
            </a:r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n-US" sz="1100" dirty="0" err="1" smtClean="0">
                <a:latin typeface="Times New Roman" pitchFamily="18" charset="0"/>
              </a:rPr>
              <a:t>CompactRIO</a:t>
            </a:r>
            <a:r>
              <a:rPr lang="en-US" sz="1100" dirty="0" smtClean="0">
                <a:latin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</a:rPr>
              <a:t>확장 </a:t>
            </a:r>
            <a:r>
              <a:rPr lang="ko-KR" altLang="en-US" sz="1100" dirty="0" err="1" smtClean="0">
                <a:latin typeface="Times New Roman" pitchFamily="18" charset="0"/>
              </a:rPr>
              <a:t>섀시</a:t>
            </a:r>
            <a:r>
              <a:rPr lang="en-US" sz="1100" dirty="0" smtClean="0">
                <a:latin typeface="Times New Roman" pitchFamily="18" charset="0"/>
              </a:rPr>
              <a:t> (R </a:t>
            </a:r>
            <a:r>
              <a:rPr lang="ko-KR" altLang="en-US" sz="1100" dirty="0" smtClean="0">
                <a:latin typeface="Times New Roman" pitchFamily="18" charset="0"/>
              </a:rPr>
              <a:t>시리즈만 해당</a:t>
            </a:r>
            <a:r>
              <a:rPr lang="en-US" sz="1100" dirty="0" smtClean="0">
                <a:latin typeface="Times New Roman" pitchFamily="18" charset="0"/>
              </a:rPr>
              <a:t>)</a:t>
            </a:r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n-US" sz="1100" dirty="0" err="1" smtClean="0">
                <a:latin typeface="Times New Roman" pitchFamily="18" charset="0"/>
              </a:rPr>
              <a:t>CompactRIO</a:t>
            </a:r>
            <a:r>
              <a:rPr lang="en-US" sz="1100" dirty="0" smtClean="0">
                <a:latin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</a:rPr>
              <a:t>모듈</a:t>
            </a:r>
            <a:r>
              <a:rPr lang="en-US" sz="1100" dirty="0" smtClean="0">
                <a:latin typeface="Times New Roman" pitchFamily="18" charset="0"/>
              </a:rPr>
              <a:t> (</a:t>
            </a:r>
            <a:r>
              <a:rPr lang="ko-KR" altLang="en-US" sz="1100" dirty="0" smtClean="0">
                <a:latin typeface="Times New Roman" pitchFamily="18" charset="0"/>
              </a:rPr>
              <a:t>적용 가능할 경우</a:t>
            </a:r>
            <a:r>
              <a:rPr lang="en-US" sz="1100" dirty="0" smtClean="0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ko-KR" altLang="en-US" sz="1100" dirty="0" smtClean="0">
                <a:latin typeface="Times New Roman" pitchFamily="18" charset="0"/>
              </a:rPr>
              <a:t>이제 </a:t>
            </a:r>
            <a:r>
              <a:rPr lang="en-US" altLang="ko-KR" sz="1100" dirty="0" smtClean="0">
                <a:latin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</a:rPr>
              <a:t>를 생성할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프로젝트 탐색기에서 </a:t>
            </a:r>
            <a:r>
              <a:rPr lang="en-US" altLang="ko-KR" sz="1100" baseline="0" dirty="0" smtClean="0">
                <a:latin typeface="Times New Roman" pitchFamily="18" charset="0"/>
              </a:rPr>
              <a:t>FGPA </a:t>
            </a:r>
            <a:r>
              <a:rPr lang="ko-KR" altLang="en-US" sz="1100" baseline="0" dirty="0" err="1" smtClean="0">
                <a:latin typeface="Times New Roman" pitchFamily="18" charset="0"/>
              </a:rPr>
              <a:t>타겟을</a:t>
            </a:r>
            <a:r>
              <a:rPr lang="ko-KR" altLang="en-US" sz="1100" baseline="0" dirty="0" smtClean="0">
                <a:latin typeface="Times New Roman" pitchFamily="18" charset="0"/>
              </a:rPr>
              <a:t> 마우스 오른쪽 클릭하고 </a:t>
            </a:r>
            <a:r>
              <a:rPr lang="en-US" altLang="ko-KR" sz="1100" baseline="0" dirty="0" smtClean="0">
                <a:latin typeface="Times New Roman" pitchFamily="18" charset="0"/>
              </a:rPr>
              <a:t>New&gt;&gt;VI</a:t>
            </a:r>
            <a:r>
              <a:rPr lang="ko-KR" altLang="en-US" sz="1100" baseline="0" dirty="0" smtClean="0">
                <a:latin typeface="Times New Roman" pitchFamily="18" charset="0"/>
              </a:rPr>
              <a:t>를 선택하여 비어있는 </a:t>
            </a:r>
            <a:r>
              <a:rPr lang="en-US" altLang="ko-KR" sz="1100" baseline="0" dirty="0" smtClean="0">
                <a:latin typeface="Times New Roman" pitchFamily="18" charset="0"/>
              </a:rPr>
              <a:t>LabVIEW VI</a:t>
            </a:r>
            <a:r>
              <a:rPr lang="ko-KR" altLang="en-US" sz="1100" baseline="0" dirty="0" smtClean="0">
                <a:latin typeface="Times New Roman" pitchFamily="18" charset="0"/>
              </a:rPr>
              <a:t>를 엽니다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endParaRPr lang="en-US" sz="1100" baseline="0" dirty="0" smtClean="0">
              <a:latin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baseline="0" dirty="0" smtClean="0"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</a:rPr>
              <a:t>가 생성되면 호스트 </a:t>
            </a:r>
            <a:r>
              <a:rPr lang="en-US" altLang="ko-KR" sz="1100" baseline="0" dirty="0" smtClean="0">
                <a:latin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</a:rPr>
              <a:t>에서 </a:t>
            </a:r>
            <a:r>
              <a:rPr lang="en-US" altLang="ko-KR" sz="1100" baseline="0" dirty="0" smtClean="0">
                <a:latin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</a:rPr>
              <a:t>를 실행합니다</a:t>
            </a:r>
            <a:r>
              <a:rPr lang="en-US" altLang="ko-KR" sz="1100" baseline="0" dirty="0" smtClean="0">
                <a:latin typeface="Times New Roman" pitchFamily="18" charset="0"/>
              </a:rPr>
              <a:t>. Lesson 3</a:t>
            </a:r>
            <a:r>
              <a:rPr lang="ko-KR" altLang="en-US" sz="1100" baseline="0" dirty="0" smtClean="0">
                <a:latin typeface="Times New Roman" pitchFamily="18" charset="0"/>
              </a:rPr>
              <a:t> </a:t>
            </a:r>
            <a:r>
              <a:rPr lang="en-US" altLang="ko-KR" sz="1100" i="1" baseline="0" dirty="0" smtClean="0">
                <a:latin typeface="Times New Roman" pitchFamily="18" charset="0"/>
              </a:rPr>
              <a:t>FPGA </a:t>
            </a:r>
            <a:r>
              <a:rPr lang="ko-KR" altLang="en-US" sz="1100" i="1" baseline="0" dirty="0" smtClean="0">
                <a:latin typeface="Times New Roman" pitchFamily="18" charset="0"/>
              </a:rPr>
              <a:t>프로그래밍 기초</a:t>
            </a:r>
            <a:r>
              <a:rPr lang="ko-KR" altLang="en-US" sz="1100" baseline="0" dirty="0" smtClean="0">
                <a:latin typeface="Times New Roman" pitchFamily="18" charset="0"/>
              </a:rPr>
              <a:t>를 참조하여 </a:t>
            </a:r>
            <a:r>
              <a:rPr lang="en-US" altLang="ko-KR" sz="1100" baseline="0" dirty="0" smtClean="0">
                <a:latin typeface="Times New Roman" pitchFamily="18" charset="0"/>
              </a:rPr>
              <a:t>FGPA </a:t>
            </a:r>
            <a:r>
              <a:rPr lang="ko-KR" altLang="en-US" sz="1100" baseline="0" dirty="0" smtClean="0">
                <a:latin typeface="Times New Roman" pitchFamily="18" charset="0"/>
              </a:rPr>
              <a:t>프로그래밍 환경에 대한 자세한 정보를 알아보시기 바랍니다</a:t>
            </a:r>
            <a:r>
              <a:rPr lang="en-US" altLang="ko-KR" sz="1100" baseline="0" dirty="0" smtClean="0">
                <a:latin typeface="Times New Roman" pitchFamily="18" charset="0"/>
              </a:rPr>
              <a:t>. FPGA </a:t>
            </a:r>
            <a:r>
              <a:rPr lang="ko-KR" altLang="en-US" sz="1100" baseline="0" dirty="0" smtClean="0">
                <a:latin typeface="Times New Roman" pitchFamily="18" charset="0"/>
              </a:rPr>
              <a:t>어플리케이션 구축이 완료되면 </a:t>
            </a:r>
            <a:r>
              <a:rPr lang="en-US" altLang="ko-KR" sz="1100" baseline="0" dirty="0" smtClean="0">
                <a:latin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</a:rPr>
              <a:t>를 실행하기 위해 코드를 </a:t>
            </a:r>
            <a:r>
              <a:rPr lang="ko-KR" altLang="en-US" sz="1100" baseline="0" dirty="0" err="1" smtClean="0">
                <a:latin typeface="Times New Roman" pitchFamily="18" charset="0"/>
              </a:rPr>
              <a:t>컴파일링해야</a:t>
            </a:r>
            <a:r>
              <a:rPr lang="ko-KR" altLang="en-US" sz="1100" baseline="0" dirty="0" smtClean="0">
                <a:latin typeface="Times New Roman" pitchFamily="18" charset="0"/>
              </a:rPr>
              <a:t> 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4887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Instruments</a:t>
            </a:r>
          </a:p>
          <a:p>
            <a:pPr algn="ctr"/>
            <a:r>
              <a:rPr lang="en-US" sz="2400" dirty="0" smtClean="0"/>
              <a:t>11500 North </a:t>
            </a:r>
            <a:r>
              <a:rPr lang="en-US" sz="2400" dirty="0" err="1" smtClean="0"/>
              <a:t>Mopac</a:t>
            </a:r>
            <a:r>
              <a:rPr lang="en-US" sz="2400" dirty="0" smtClean="0"/>
              <a:t> Expressway</a:t>
            </a:r>
          </a:p>
          <a:p>
            <a:pPr algn="ctr"/>
            <a:r>
              <a:rPr lang="en-US" sz="2400" dirty="0" smtClean="0"/>
              <a:t>Austin,</a:t>
            </a:r>
            <a:r>
              <a:rPr lang="en-US" sz="2400" baseline="0" dirty="0" smtClean="0"/>
              <a:t> Texas 78759</a:t>
            </a:r>
          </a:p>
          <a:p>
            <a:pPr algn="ctr"/>
            <a:r>
              <a:rPr lang="en-US" sz="2400" baseline="0" dirty="0" smtClean="0"/>
              <a:t>ni.com/training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0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90563" indent="-350838">
              <a:buFont typeface="+mj-lt"/>
              <a:buAutoNum type="alphaLcPeriod"/>
              <a:defRPr sz="2000"/>
            </a:lvl3pPr>
            <a:lvl4pPr marL="1031875" indent="-341313">
              <a:buFont typeface="+mj-lt"/>
              <a:buAutoNum type="romanLcPeriod"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88975" indent="-349250">
              <a:buFont typeface="+mj-lt"/>
              <a:buAutoNum type="alphaLcPeriod"/>
              <a:defRPr sz="2000"/>
            </a:lvl3pPr>
            <a:lvl4pPr marL="1036638" indent="-346075">
              <a:buFont typeface="+mj-lt"/>
              <a:buAutoNum type="romanLcPeriod"/>
              <a:tabLst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nilogo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70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3838" algn="l" defTabSz="914400" rtl="0" eaLnBrk="1" latinLnBrk="0" hangingPunct="1">
        <a:spcBef>
          <a:spcPct val="20000"/>
        </a:spcBef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333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14313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4">
            <a:lum bright="5000"/>
          </a:blip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9" name="Picture 8" descr="ni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33801"/>
            <a:ext cx="7848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ni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latin typeface="맑은 고딕" pitchFamily="50" charset="-127"/>
                <a:ea typeface="맑은 고딕" pitchFamily="50" charset="-127"/>
              </a:rPr>
              <a:t>Lesson 2</a:t>
            </a:r>
            <a:br>
              <a:rPr lang="en-US" sz="36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sz="3600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sz="3600" dirty="0" smtClean="0">
                <a:latin typeface="맑은 고딕" pitchFamily="50" charset="-127"/>
                <a:ea typeface="맑은 고딕" pitchFamily="50" charset="-127"/>
              </a:rPr>
              <a:t>기본사항</a:t>
            </a:r>
            <a:endParaRPr lang="en-US" sz="36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52800"/>
            <a:ext cx="8229600" cy="2773363"/>
          </a:xfrm>
        </p:spPr>
        <p:txBody>
          <a:bodyPr/>
          <a:lstStyle/>
          <a:p>
            <a:pPr marL="609600" indent="-609600" eaLnBrk="1" hangingPunct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개발 프로세스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 eaLnBrk="1" hangingPunct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재구성가능한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I/O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아키텍쳐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에뮬레이션 및 컴파일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최초 에뮬레이션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 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에뮬레이션 성공 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에뮬레이션 실패 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디버깅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에뮬레이션은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비작동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컴파일링하는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 낭비되는 시간 방지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에뮬레이션 및 컴파일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Compile Server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는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FPGA 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비트스트림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파일로 전환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컴파일하는데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몇 분에서 몇 시간 소요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</a:rPr>
              <a:t>실행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을 클릭하면 비트스트림 파일 로드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5365" y="3048000"/>
            <a:ext cx="7995635" cy="2819400"/>
            <a:chOff x="310165" y="7162800"/>
            <a:chExt cx="7995635" cy="2819400"/>
          </a:xfrm>
        </p:grpSpPr>
        <p:sp>
          <p:nvSpPr>
            <p:cNvPr id="6" name="Rectangle 5"/>
            <p:cNvSpPr/>
            <p:nvPr/>
          </p:nvSpPr>
          <p:spPr>
            <a:xfrm>
              <a:off x="1454988" y="7162800"/>
              <a:ext cx="2819400" cy="2819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07388" y="7620000"/>
              <a:ext cx="2514600" cy="22098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LabVIEW 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64588" y="7162800"/>
              <a:ext cx="20617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Windows OS</a:t>
              </a:r>
              <a:endParaRPr 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9788" y="8229600"/>
              <a:ext cx="2209800" cy="6858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FPGA VI</a:t>
              </a:r>
              <a:endParaRPr 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759788" y="8991600"/>
              <a:ext cx="2209800" cy="6858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 smtClean="0">
                  <a:latin typeface="맑은 고딕" pitchFamily="50" charset="-127"/>
                  <a:ea typeface="맑은 고딕" pitchFamily="50" charset="-127"/>
                </a:rPr>
                <a:t>비트스트림</a:t>
              </a: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 파일</a:t>
              </a:r>
              <a:endParaRPr 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1" name="Left Brace 10"/>
            <p:cNvSpPr/>
            <p:nvPr/>
          </p:nvSpPr>
          <p:spPr>
            <a:xfrm>
              <a:off x="1378788" y="8534400"/>
              <a:ext cx="350519" cy="838200"/>
            </a:xfrm>
            <a:prstGeom prst="lef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0165" y="8686800"/>
              <a:ext cx="1144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분리되어 </a:t>
              </a:r>
              <a:endParaRPr lang="en-US" altLang="ko-KR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r"/>
              <a:r>
                <a:rPr lang="ko-KR" altLang="en-US" sz="1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있지만 연결</a:t>
              </a:r>
              <a:endParaRPr lang="en-US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629400" y="8153400"/>
              <a:ext cx="1676400" cy="1600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Compile Server</a:t>
              </a:r>
            </a:p>
          </p:txBody>
        </p:sp>
        <p:sp>
          <p:nvSpPr>
            <p:cNvPr id="14" name="Left Arrow 13"/>
            <p:cNvSpPr/>
            <p:nvPr/>
          </p:nvSpPr>
          <p:spPr>
            <a:xfrm>
              <a:off x="4045788" y="8915400"/>
              <a:ext cx="2736012" cy="914400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800" dirty="0" smtClean="0">
                  <a:solidFill>
                    <a:schemeClr val="accent1"/>
                  </a:solidFill>
                  <a:latin typeface="맑은 고딕" pitchFamily="50" charset="-127"/>
                  <a:ea typeface="맑은 고딕" pitchFamily="50" charset="-127"/>
                </a:rPr>
                <a:t>컴파일 된</a:t>
              </a:r>
              <a:r>
                <a:rPr lang="en-US" sz="1800" dirty="0" smtClean="0">
                  <a:solidFill>
                    <a:schemeClr val="accent1"/>
                  </a:solidFill>
                  <a:latin typeface="맑은 고딕" pitchFamily="50" charset="-127"/>
                  <a:ea typeface="맑은 고딕" pitchFamily="50" charset="-127"/>
                </a:rPr>
                <a:t> Bitstream File</a:t>
              </a:r>
              <a:endParaRPr lang="en-US" sz="1800" dirty="0">
                <a:solidFill>
                  <a:schemeClr val="accent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4038600" y="8229600"/>
              <a:ext cx="2743200" cy="838200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800" dirty="0" smtClean="0">
                  <a:solidFill>
                    <a:schemeClr val="accent1"/>
                  </a:solidFill>
                  <a:latin typeface="맑은 고딕" pitchFamily="50" charset="-127"/>
                  <a:ea typeface="맑은 고딕" pitchFamily="50" charset="-127"/>
                </a:rPr>
                <a:t>중간 파일</a:t>
              </a:r>
              <a:endParaRPr lang="en-US" sz="1800" dirty="0">
                <a:solidFill>
                  <a:schemeClr val="accent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 인터페이스 구축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half" idx="2"/>
          </p:nvPr>
        </p:nvSpPr>
        <p:spPr>
          <a:xfrm>
            <a:off x="3200400" y="1600200"/>
            <a:ext cx="5486400" cy="4525963"/>
          </a:xfrm>
        </p:spPr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작동하고 나면 호스트에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인터페이스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3283788" y="2895600"/>
            <a:ext cx="5631612" cy="2397653"/>
            <a:chOff x="997788" y="2895600"/>
            <a:chExt cx="6622212" cy="2819400"/>
          </a:xfrm>
        </p:grpSpPr>
        <p:sp>
          <p:nvSpPr>
            <p:cNvPr id="37" name="Rectangle 36"/>
            <p:cNvSpPr/>
            <p:nvPr/>
          </p:nvSpPr>
          <p:spPr>
            <a:xfrm>
              <a:off x="5105400" y="3581400"/>
              <a:ext cx="2514600" cy="1905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err="1" smtClean="0">
                  <a:latin typeface="맑은 고딕" pitchFamily="50" charset="-127"/>
                  <a:ea typeface="맑은 고딕" pitchFamily="50" charset="-127"/>
                </a:rPr>
                <a:t>타겟</a:t>
              </a:r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 FPGA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97788" y="2895600"/>
              <a:ext cx="3038069" cy="2819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37353" y="2895600"/>
              <a:ext cx="1872154" cy="434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맑은 고딕" pitchFamily="50" charset="-127"/>
                  <a:ea typeface="맑은 고딕" pitchFamily="50" charset="-127"/>
                </a:rPr>
                <a:t>Windows OS</a:t>
              </a:r>
              <a:endParaRPr lang="en-US" sz="18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150188" y="3352800"/>
              <a:ext cx="2514600" cy="22098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42561" y="3352800"/>
              <a:ext cx="2161534" cy="434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latin typeface="맑은 고딕" pitchFamily="50" charset="-127"/>
                  <a:ea typeface="맑은 고딕" pitchFamily="50" charset="-127"/>
                </a:rPr>
                <a:t>LabVIEW FPGA</a:t>
              </a:r>
              <a:endParaRPr lang="en-US" sz="18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02588" y="3962400"/>
              <a:ext cx="2209800" cy="14478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FPGA VI</a:t>
              </a:r>
            </a:p>
            <a:p>
              <a:pPr algn="ctr"/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프런트 패널</a:t>
              </a:r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257800" y="4114800"/>
              <a:ext cx="2209800" cy="12192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err="1" smtClean="0">
                  <a:latin typeface="맑은 고딕" pitchFamily="50" charset="-127"/>
                  <a:ea typeface="맑은 고딕" pitchFamily="50" charset="-127"/>
                </a:rPr>
                <a:t>비트스트림</a:t>
              </a:r>
              <a:r>
                <a:rPr lang="ko-KR" altLang="en-US" sz="2000" dirty="0" smtClean="0">
                  <a:latin typeface="맑은 고딕" pitchFamily="50" charset="-127"/>
                  <a:ea typeface="맑은 고딕" pitchFamily="50" charset="-127"/>
                </a:rPr>
                <a:t> 파일</a:t>
              </a:r>
              <a:endParaRPr lang="en-US" sz="2000" dirty="0" smtClean="0">
                <a:latin typeface="맑은 고딕" pitchFamily="50" charset="-127"/>
                <a:ea typeface="맑은 고딕" pitchFamily="50" charset="-127"/>
              </a:endParaRPr>
            </a:p>
            <a:p>
              <a:pPr algn="ctr"/>
              <a:r>
                <a:rPr lang="en-US" sz="2000" dirty="0" smtClean="0"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2000" dirty="0" smtClean="0">
                  <a:latin typeface="맑은 고딕" pitchFamily="50" charset="-127"/>
                  <a:ea typeface="맑은 고딕" pitchFamily="50" charset="-127"/>
                </a:rPr>
                <a:t>실행</a:t>
              </a:r>
              <a:r>
                <a:rPr lang="en-US" sz="2000" dirty="0" smtClean="0"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en-US" sz="2000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4" name="Left-Right Arrow 43"/>
            <p:cNvSpPr/>
            <p:nvPr/>
          </p:nvSpPr>
          <p:spPr>
            <a:xfrm>
              <a:off x="3588588" y="4648200"/>
              <a:ext cx="1593012" cy="838200"/>
            </a:xfrm>
            <a:prstGeom prst="left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solidFill>
                    <a:schemeClr val="accent1"/>
                  </a:solidFill>
                  <a:latin typeface="맑은 고딕" pitchFamily="50" charset="-127"/>
                  <a:ea typeface="맑은 고딕" pitchFamily="50" charset="-127"/>
                </a:rPr>
                <a:t>데이터</a:t>
              </a:r>
              <a:endParaRPr lang="en-US" sz="2000" dirty="0">
                <a:solidFill>
                  <a:schemeClr val="accent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3581400" y="3962400"/>
              <a:ext cx="1600200" cy="685800"/>
            </a:xfrm>
            <a:prstGeom prst="rightArrow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solidFill>
                    <a:schemeClr val="accent1"/>
                  </a:solidFill>
                  <a:latin typeface="맑은 고딕" pitchFamily="50" charset="-127"/>
                  <a:ea typeface="맑은 고딕" pitchFamily="50" charset="-127"/>
                </a:rPr>
                <a:t>제어</a:t>
              </a:r>
              <a:endParaRPr lang="en-US" sz="2000" dirty="0">
                <a:solidFill>
                  <a:schemeClr val="accent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aphicFrame>
        <p:nvGraphicFramePr>
          <p:cNvPr id="16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2590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재구성가능한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아키텍처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Windows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아키텍처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Real-Time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이용한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LabVIEW FPGA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10" descr="09150404_p?role=preview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3226"/>
          <a:stretch>
            <a:fillRect/>
          </a:stretch>
        </p:blipFill>
        <p:spPr bwMode="auto">
          <a:xfrm>
            <a:off x="7411410" y="2895600"/>
            <a:ext cx="1580190" cy="110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Windows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4953000" y="2209800"/>
            <a:ext cx="2514600" cy="3505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5059363" y="2346325"/>
            <a:ext cx="2473178" cy="400110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재구성가능한</a:t>
            </a:r>
            <a:r>
              <a:rPr 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FPGA</a:t>
            </a: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5105400" y="2971800"/>
            <a:ext cx="2057400" cy="1028700"/>
          </a:xfrm>
          <a:prstGeom prst="rect">
            <a:avLst/>
          </a:prstGeom>
          <a:solidFill>
            <a:srgbClr val="7795E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795EB"/>
            </a:extrusionClr>
          </a:sp3d>
        </p:spPr>
        <p:txBody>
          <a:bodyPr wrap="none" anchor="ctr">
            <a:flatTx/>
          </a:bodyPr>
          <a:lstStyle/>
          <a:p>
            <a:r>
              <a:rPr lang="en-US" dirty="0" err="1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en-US" dirty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dirty="0">
                <a:latin typeface="맑은 고딕" pitchFamily="50" charset="-127"/>
                <a:ea typeface="맑은 고딕" pitchFamily="50" charset="-127"/>
              </a:rPr>
              <a:t>FPGA VI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371600" y="2209800"/>
            <a:ext cx="2514600" cy="3505200"/>
          </a:xfrm>
          <a:prstGeom prst="rect">
            <a:avLst/>
          </a:prstGeom>
          <a:noFill/>
          <a:ln w="31750" cap="rnd">
            <a:solidFill>
              <a:srgbClr val="9933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2057400" y="2392363"/>
            <a:ext cx="1388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Windows PC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2330450" y="4772025"/>
            <a:ext cx="61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FFFFFF"/>
                </a:solidFill>
              </a:rPr>
              <a:t>Enterprise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1600200" y="2971800"/>
            <a:ext cx="2057400" cy="990600"/>
          </a:xfrm>
          <a:prstGeom prst="rect">
            <a:avLst/>
          </a:prstGeom>
          <a:solidFill>
            <a:srgbClr val="7795E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795EB"/>
            </a:extrusionClr>
          </a:sp3d>
        </p:spPr>
        <p:txBody>
          <a:bodyPr wrap="none" anchor="ctr">
            <a:flatTx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Windows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9" name="Picture 13" descr="LabVIEW Bu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5663" y="4114800"/>
            <a:ext cx="990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2125663" y="5073650"/>
            <a:ext cx="110607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Windows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용</a:t>
            </a:r>
            <a:endParaRPr lang="en-US" sz="18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LabVIEW</a:t>
            </a:r>
            <a:endParaRPr lang="en-US" sz="16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15" descr="FPGA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1663" y="4038600"/>
            <a:ext cx="10525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5627688" y="5165725"/>
            <a:ext cx="14686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LabVIEW FPGA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" name="Left-Right Arrow 33"/>
          <p:cNvSpPr/>
          <p:nvPr/>
        </p:nvSpPr>
        <p:spPr>
          <a:xfrm>
            <a:off x="3657600" y="2133600"/>
            <a:ext cx="1447800" cy="1066800"/>
          </a:xfrm>
          <a:prstGeom prst="left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FPGA </a:t>
            </a:r>
          </a:p>
          <a:p>
            <a:pPr algn="ctr"/>
            <a:r>
              <a:rPr lang="ko-KR" altLang="en-US" sz="1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인터페이스</a:t>
            </a:r>
            <a:endParaRPr lang="en-US" sz="1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9" name="Picture 2" descr="dellpc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52400" y="2971800"/>
            <a:ext cx="111556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latin typeface="맑은 고딕" pitchFamily="50" charset="-127"/>
                <a:ea typeface="맑은 고딕" pitchFamily="50" charset="-127"/>
              </a:rPr>
              <a:t>LabVIEW Real-Time</a:t>
            </a:r>
            <a:r>
              <a:rPr lang="ko-KR" altLang="en-US" sz="3200" dirty="0" smtClean="0">
                <a:latin typeface="맑은 고딕" pitchFamily="50" charset="-127"/>
                <a:ea typeface="맑은 고딕" pitchFamily="50" charset="-127"/>
              </a:rPr>
              <a:t>을 이용한</a:t>
            </a:r>
            <a:r>
              <a:rPr lang="en-US" sz="3200" dirty="0" smtClean="0"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sz="32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sz="3200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sz="3200" dirty="0" smtClean="0">
                <a:latin typeface="맑은 고딕" pitchFamily="50" charset="-127"/>
                <a:ea typeface="맑은 고딕" pitchFamily="50" charset="-127"/>
              </a:rPr>
              <a:t>아키텍처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010400" y="2070100"/>
            <a:ext cx="1676400" cy="3873500"/>
          </a:xfrm>
          <a:prstGeom prst="rect">
            <a:avLst/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7140575" y="2057400"/>
            <a:ext cx="1415772" cy="584775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16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재구성가능한</a:t>
            </a:r>
            <a:endParaRPr lang="en-US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FPGA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162800" y="2743200"/>
            <a:ext cx="1295400" cy="762000"/>
          </a:xfrm>
          <a:prstGeom prst="rect">
            <a:avLst/>
          </a:prstGeom>
          <a:solidFill>
            <a:srgbClr val="7795E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795EB"/>
            </a:extrusionClr>
          </a:sp3d>
        </p:spPr>
        <p:txBody>
          <a:bodyPr wrap="none" anchor="ctr">
            <a:flatTx/>
          </a:bodyPr>
          <a:lstStyle/>
          <a:p>
            <a:r>
              <a:rPr lang="en-US" sz="1800" dirty="0"/>
              <a:t>LabVIEW </a:t>
            </a:r>
          </a:p>
          <a:p>
            <a:r>
              <a:rPr lang="en-US" sz="1800" dirty="0"/>
              <a:t>FPGA VI</a:t>
            </a:r>
          </a:p>
        </p:txBody>
      </p:sp>
      <p:sp>
        <p:nvSpPr>
          <p:cNvPr id="19462" name="Rectangle 13"/>
          <p:cNvSpPr>
            <a:spLocks noChangeArrowheads="1"/>
          </p:cNvSpPr>
          <p:nvPr/>
        </p:nvSpPr>
        <p:spPr bwMode="auto">
          <a:xfrm>
            <a:off x="2743200" y="1905000"/>
            <a:ext cx="6096000" cy="4191000"/>
          </a:xfrm>
          <a:prstGeom prst="rect">
            <a:avLst/>
          </a:prstGeom>
          <a:noFill/>
          <a:ln w="31750" cap="rnd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463" name="Group 14"/>
          <p:cNvGrpSpPr>
            <a:grpSpLocks/>
          </p:cNvGrpSpPr>
          <p:nvPr/>
        </p:nvGrpSpPr>
        <p:grpSpPr bwMode="auto">
          <a:xfrm>
            <a:off x="2922588" y="3963996"/>
            <a:ext cx="920750" cy="474663"/>
            <a:chOff x="2130" y="2208"/>
            <a:chExt cx="580" cy="299"/>
          </a:xfrm>
        </p:grpSpPr>
        <p:grpSp>
          <p:nvGrpSpPr>
            <p:cNvPr id="19494" name="Group 15"/>
            <p:cNvGrpSpPr>
              <a:grpSpLocks/>
            </p:cNvGrpSpPr>
            <p:nvPr/>
          </p:nvGrpSpPr>
          <p:grpSpPr bwMode="auto">
            <a:xfrm>
              <a:off x="2130" y="2208"/>
              <a:ext cx="580" cy="287"/>
              <a:chOff x="2130" y="3221"/>
              <a:chExt cx="580" cy="287"/>
            </a:xfrm>
          </p:grpSpPr>
          <p:sp>
            <p:nvSpPr>
              <p:cNvPr id="19496" name="Freeform 16"/>
              <p:cNvSpPr>
                <a:spLocks/>
              </p:cNvSpPr>
              <p:nvPr/>
            </p:nvSpPr>
            <p:spPr bwMode="auto">
              <a:xfrm>
                <a:off x="2130" y="3221"/>
                <a:ext cx="580" cy="287"/>
              </a:xfrm>
              <a:custGeom>
                <a:avLst/>
                <a:gdLst>
                  <a:gd name="T0" fmla="*/ 3534 w 7067"/>
                  <a:gd name="T1" fmla="*/ 0 h 3600"/>
                  <a:gd name="T2" fmla="*/ 0 w 7067"/>
                  <a:gd name="T3" fmla="*/ 450 h 3600"/>
                  <a:gd name="T4" fmla="*/ 0 w 7067"/>
                  <a:gd name="T5" fmla="*/ 3150 h 3600"/>
                  <a:gd name="T6" fmla="*/ 3534 w 7067"/>
                  <a:gd name="T7" fmla="*/ 3600 h 3600"/>
                  <a:gd name="T8" fmla="*/ 7067 w 7067"/>
                  <a:gd name="T9" fmla="*/ 3150 h 3600"/>
                  <a:gd name="T10" fmla="*/ 7067 w 7067"/>
                  <a:gd name="T11" fmla="*/ 450 h 3600"/>
                  <a:gd name="T12" fmla="*/ 3534 w 7067"/>
                  <a:gd name="T13" fmla="*/ 0 h 3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067"/>
                  <a:gd name="T22" fmla="*/ 0 h 3600"/>
                  <a:gd name="T23" fmla="*/ 7067 w 7067"/>
                  <a:gd name="T24" fmla="*/ 3600 h 3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067" h="3600">
                    <a:moveTo>
                      <a:pt x="3534" y="0"/>
                    </a:moveTo>
                    <a:cubicBezTo>
                      <a:pt x="1582" y="0"/>
                      <a:pt x="0" y="202"/>
                      <a:pt x="0" y="450"/>
                    </a:cubicBezTo>
                    <a:lnTo>
                      <a:pt x="0" y="3150"/>
                    </a:lnTo>
                    <a:cubicBezTo>
                      <a:pt x="0" y="3399"/>
                      <a:pt x="1582" y="3600"/>
                      <a:pt x="3534" y="3600"/>
                    </a:cubicBezTo>
                    <a:cubicBezTo>
                      <a:pt x="5485" y="3600"/>
                      <a:pt x="7067" y="3399"/>
                      <a:pt x="7067" y="3150"/>
                    </a:cubicBezTo>
                    <a:lnTo>
                      <a:pt x="7067" y="450"/>
                    </a:lnTo>
                    <a:cubicBezTo>
                      <a:pt x="7067" y="202"/>
                      <a:pt x="5485" y="0"/>
                      <a:pt x="3534" y="0"/>
                    </a:cubicBezTo>
                    <a:close/>
                  </a:path>
                </a:pathLst>
              </a:custGeom>
              <a:solidFill>
                <a:srgbClr val="5C81B5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7" name="Oval 17"/>
              <p:cNvSpPr>
                <a:spLocks noChangeArrowheads="1"/>
              </p:cNvSpPr>
              <p:nvPr/>
            </p:nvSpPr>
            <p:spPr bwMode="auto">
              <a:xfrm>
                <a:off x="2130" y="3221"/>
                <a:ext cx="580" cy="71"/>
              </a:xfrm>
              <a:prstGeom prst="ellipse">
                <a:avLst/>
              </a:prstGeom>
              <a:solidFill>
                <a:srgbClr val="7C9AC4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8" name="Freeform 18"/>
              <p:cNvSpPr>
                <a:spLocks/>
              </p:cNvSpPr>
              <p:nvPr/>
            </p:nvSpPr>
            <p:spPr bwMode="auto">
              <a:xfrm>
                <a:off x="2130" y="3221"/>
                <a:ext cx="580" cy="287"/>
              </a:xfrm>
              <a:custGeom>
                <a:avLst/>
                <a:gdLst>
                  <a:gd name="T0" fmla="*/ 3534 w 7067"/>
                  <a:gd name="T1" fmla="*/ 0 h 3600"/>
                  <a:gd name="T2" fmla="*/ 0 w 7067"/>
                  <a:gd name="T3" fmla="*/ 450 h 3600"/>
                  <a:gd name="T4" fmla="*/ 0 w 7067"/>
                  <a:gd name="T5" fmla="*/ 3150 h 3600"/>
                  <a:gd name="T6" fmla="*/ 3534 w 7067"/>
                  <a:gd name="T7" fmla="*/ 3600 h 3600"/>
                  <a:gd name="T8" fmla="*/ 7067 w 7067"/>
                  <a:gd name="T9" fmla="*/ 3150 h 3600"/>
                  <a:gd name="T10" fmla="*/ 7067 w 7067"/>
                  <a:gd name="T11" fmla="*/ 450 h 3600"/>
                  <a:gd name="T12" fmla="*/ 3534 w 7067"/>
                  <a:gd name="T13" fmla="*/ 0 h 3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067"/>
                  <a:gd name="T22" fmla="*/ 0 h 3600"/>
                  <a:gd name="T23" fmla="*/ 7067 w 7067"/>
                  <a:gd name="T24" fmla="*/ 3600 h 3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067" h="3600">
                    <a:moveTo>
                      <a:pt x="3534" y="0"/>
                    </a:moveTo>
                    <a:cubicBezTo>
                      <a:pt x="1582" y="0"/>
                      <a:pt x="0" y="202"/>
                      <a:pt x="0" y="450"/>
                    </a:cubicBezTo>
                    <a:lnTo>
                      <a:pt x="0" y="3150"/>
                    </a:lnTo>
                    <a:cubicBezTo>
                      <a:pt x="0" y="3399"/>
                      <a:pt x="1582" y="3600"/>
                      <a:pt x="3534" y="3600"/>
                    </a:cubicBezTo>
                    <a:cubicBezTo>
                      <a:pt x="5485" y="3600"/>
                      <a:pt x="7067" y="3399"/>
                      <a:pt x="7067" y="3150"/>
                    </a:cubicBezTo>
                    <a:lnTo>
                      <a:pt x="7067" y="450"/>
                    </a:lnTo>
                    <a:cubicBezTo>
                      <a:pt x="7067" y="202"/>
                      <a:pt x="5485" y="0"/>
                      <a:pt x="3534" y="0"/>
                    </a:cubicBezTo>
                    <a:close/>
                  </a:path>
                </a:pathLst>
              </a:custGeom>
              <a:noFill/>
              <a:ln w="7938">
                <a:solidFill>
                  <a:srgbClr val="5C81B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9" name="Freeform 19"/>
              <p:cNvSpPr>
                <a:spLocks/>
              </p:cNvSpPr>
              <p:nvPr/>
            </p:nvSpPr>
            <p:spPr bwMode="auto">
              <a:xfrm>
                <a:off x="2130" y="3257"/>
                <a:ext cx="580" cy="35"/>
              </a:xfrm>
              <a:custGeom>
                <a:avLst/>
                <a:gdLst>
                  <a:gd name="T0" fmla="*/ 0 w 580"/>
                  <a:gd name="T1" fmla="*/ 0 h 35"/>
                  <a:gd name="T2" fmla="*/ 290 w 580"/>
                  <a:gd name="T3" fmla="*/ 35 h 35"/>
                  <a:gd name="T4" fmla="*/ 580 w 580"/>
                  <a:gd name="T5" fmla="*/ 0 h 35"/>
                  <a:gd name="T6" fmla="*/ 0 60000 65536"/>
                  <a:gd name="T7" fmla="*/ 0 60000 65536"/>
                  <a:gd name="T8" fmla="*/ 0 60000 65536"/>
                  <a:gd name="T9" fmla="*/ 0 w 580"/>
                  <a:gd name="T10" fmla="*/ 0 h 35"/>
                  <a:gd name="T11" fmla="*/ 580 w 580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80" h="35">
                    <a:moveTo>
                      <a:pt x="0" y="0"/>
                    </a:moveTo>
                    <a:cubicBezTo>
                      <a:pt x="0" y="19"/>
                      <a:pt x="130" y="35"/>
                      <a:pt x="290" y="35"/>
                    </a:cubicBezTo>
                    <a:cubicBezTo>
                      <a:pt x="450" y="35"/>
                      <a:pt x="580" y="19"/>
                      <a:pt x="580" y="0"/>
                    </a:cubicBezTo>
                  </a:path>
                </a:pathLst>
              </a:custGeom>
              <a:noFill/>
              <a:ln w="7938">
                <a:solidFill>
                  <a:srgbClr val="5C81B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95" name="Rectangle 20"/>
            <p:cNvSpPr>
              <a:spLocks noChangeArrowheads="1"/>
            </p:cNvSpPr>
            <p:nvPr/>
          </p:nvSpPr>
          <p:spPr bwMode="auto">
            <a:xfrm>
              <a:off x="2257" y="2303"/>
              <a:ext cx="339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ko-KR" altLang="en-US" sz="1050" dirty="0" smtClean="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</a:rPr>
                <a:t>데이터 </a:t>
              </a:r>
              <a:endParaRPr lang="en-US" altLang="ko-KR" sz="105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sz="1050" dirty="0" smtClean="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</a:rPr>
                <a:t>스토리지</a:t>
              </a:r>
              <a:endParaRPr 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9464" name="Rectangle 21"/>
          <p:cNvSpPr>
            <a:spLocks noChangeArrowheads="1"/>
          </p:cNvSpPr>
          <p:nvPr/>
        </p:nvSpPr>
        <p:spPr bwMode="auto">
          <a:xfrm>
            <a:off x="457200" y="1905000"/>
            <a:ext cx="1676400" cy="4191000"/>
          </a:xfrm>
          <a:prstGeom prst="rect">
            <a:avLst/>
          </a:prstGeom>
          <a:noFill/>
          <a:ln w="31750" cap="rnd">
            <a:solidFill>
              <a:srgbClr val="CC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5" name="Rectangle 22"/>
          <p:cNvSpPr>
            <a:spLocks noChangeArrowheads="1"/>
          </p:cNvSpPr>
          <p:nvPr/>
        </p:nvSpPr>
        <p:spPr bwMode="auto">
          <a:xfrm>
            <a:off x="3416300" y="2041525"/>
            <a:ext cx="26018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LabVIEW Real-Time </a:t>
            </a:r>
            <a:r>
              <a:rPr lang="ko-KR" altLang="en-US" sz="1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시스템</a:t>
            </a:r>
            <a:endParaRPr lang="en-US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66" name="Rectangle 23"/>
          <p:cNvSpPr>
            <a:spLocks noChangeArrowheads="1"/>
          </p:cNvSpPr>
          <p:nvPr/>
        </p:nvSpPr>
        <p:spPr bwMode="auto">
          <a:xfrm>
            <a:off x="762000" y="2057400"/>
            <a:ext cx="123110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Windows PC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9467" name="Group 24"/>
          <p:cNvGrpSpPr>
            <a:grpSpLocks/>
          </p:cNvGrpSpPr>
          <p:nvPr/>
        </p:nvGrpSpPr>
        <p:grpSpPr bwMode="auto">
          <a:xfrm>
            <a:off x="838200" y="3963988"/>
            <a:ext cx="920751" cy="455612"/>
            <a:chOff x="568" y="1973"/>
            <a:chExt cx="580" cy="287"/>
          </a:xfrm>
        </p:grpSpPr>
        <p:grpSp>
          <p:nvGrpSpPr>
            <p:cNvPr id="19488" name="Group 25"/>
            <p:cNvGrpSpPr>
              <a:grpSpLocks/>
            </p:cNvGrpSpPr>
            <p:nvPr/>
          </p:nvGrpSpPr>
          <p:grpSpPr bwMode="auto">
            <a:xfrm>
              <a:off x="568" y="1973"/>
              <a:ext cx="580" cy="287"/>
              <a:chOff x="568" y="3221"/>
              <a:chExt cx="580" cy="287"/>
            </a:xfrm>
          </p:grpSpPr>
          <p:sp>
            <p:nvSpPr>
              <p:cNvPr id="19490" name="Freeform 26"/>
              <p:cNvSpPr>
                <a:spLocks/>
              </p:cNvSpPr>
              <p:nvPr/>
            </p:nvSpPr>
            <p:spPr bwMode="auto">
              <a:xfrm>
                <a:off x="568" y="3221"/>
                <a:ext cx="580" cy="287"/>
              </a:xfrm>
              <a:custGeom>
                <a:avLst/>
                <a:gdLst>
                  <a:gd name="T0" fmla="*/ 3534 w 7067"/>
                  <a:gd name="T1" fmla="*/ 0 h 3600"/>
                  <a:gd name="T2" fmla="*/ 0 w 7067"/>
                  <a:gd name="T3" fmla="*/ 450 h 3600"/>
                  <a:gd name="T4" fmla="*/ 0 w 7067"/>
                  <a:gd name="T5" fmla="*/ 3150 h 3600"/>
                  <a:gd name="T6" fmla="*/ 3534 w 7067"/>
                  <a:gd name="T7" fmla="*/ 3600 h 3600"/>
                  <a:gd name="T8" fmla="*/ 7067 w 7067"/>
                  <a:gd name="T9" fmla="*/ 3150 h 3600"/>
                  <a:gd name="T10" fmla="*/ 7067 w 7067"/>
                  <a:gd name="T11" fmla="*/ 450 h 3600"/>
                  <a:gd name="T12" fmla="*/ 3534 w 7067"/>
                  <a:gd name="T13" fmla="*/ 0 h 3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067"/>
                  <a:gd name="T22" fmla="*/ 0 h 3600"/>
                  <a:gd name="T23" fmla="*/ 7067 w 7067"/>
                  <a:gd name="T24" fmla="*/ 3600 h 3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067" h="3600">
                    <a:moveTo>
                      <a:pt x="3534" y="0"/>
                    </a:moveTo>
                    <a:cubicBezTo>
                      <a:pt x="1582" y="0"/>
                      <a:pt x="0" y="202"/>
                      <a:pt x="0" y="450"/>
                    </a:cubicBezTo>
                    <a:lnTo>
                      <a:pt x="0" y="3150"/>
                    </a:lnTo>
                    <a:cubicBezTo>
                      <a:pt x="0" y="3399"/>
                      <a:pt x="1582" y="3600"/>
                      <a:pt x="3534" y="3600"/>
                    </a:cubicBezTo>
                    <a:cubicBezTo>
                      <a:pt x="5485" y="3600"/>
                      <a:pt x="7067" y="3399"/>
                      <a:pt x="7067" y="3150"/>
                    </a:cubicBezTo>
                    <a:lnTo>
                      <a:pt x="7067" y="450"/>
                    </a:lnTo>
                    <a:cubicBezTo>
                      <a:pt x="7067" y="202"/>
                      <a:pt x="5485" y="0"/>
                      <a:pt x="3534" y="0"/>
                    </a:cubicBezTo>
                    <a:close/>
                  </a:path>
                </a:pathLst>
              </a:custGeom>
              <a:solidFill>
                <a:srgbClr val="5C81B5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1" name="Oval 27"/>
              <p:cNvSpPr>
                <a:spLocks noChangeArrowheads="1"/>
              </p:cNvSpPr>
              <p:nvPr/>
            </p:nvSpPr>
            <p:spPr bwMode="auto">
              <a:xfrm>
                <a:off x="568" y="3221"/>
                <a:ext cx="580" cy="71"/>
              </a:xfrm>
              <a:prstGeom prst="ellipse">
                <a:avLst/>
              </a:prstGeom>
              <a:solidFill>
                <a:srgbClr val="7C9AC4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2" name="Freeform 28"/>
              <p:cNvSpPr>
                <a:spLocks/>
              </p:cNvSpPr>
              <p:nvPr/>
            </p:nvSpPr>
            <p:spPr bwMode="auto">
              <a:xfrm>
                <a:off x="568" y="3221"/>
                <a:ext cx="580" cy="287"/>
              </a:xfrm>
              <a:custGeom>
                <a:avLst/>
                <a:gdLst>
                  <a:gd name="T0" fmla="*/ 3534 w 7067"/>
                  <a:gd name="T1" fmla="*/ 0 h 3600"/>
                  <a:gd name="T2" fmla="*/ 0 w 7067"/>
                  <a:gd name="T3" fmla="*/ 450 h 3600"/>
                  <a:gd name="T4" fmla="*/ 0 w 7067"/>
                  <a:gd name="T5" fmla="*/ 3150 h 3600"/>
                  <a:gd name="T6" fmla="*/ 3534 w 7067"/>
                  <a:gd name="T7" fmla="*/ 3600 h 3600"/>
                  <a:gd name="T8" fmla="*/ 7067 w 7067"/>
                  <a:gd name="T9" fmla="*/ 3150 h 3600"/>
                  <a:gd name="T10" fmla="*/ 7067 w 7067"/>
                  <a:gd name="T11" fmla="*/ 450 h 3600"/>
                  <a:gd name="T12" fmla="*/ 3534 w 7067"/>
                  <a:gd name="T13" fmla="*/ 0 h 3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067"/>
                  <a:gd name="T22" fmla="*/ 0 h 3600"/>
                  <a:gd name="T23" fmla="*/ 7067 w 7067"/>
                  <a:gd name="T24" fmla="*/ 3600 h 3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067" h="3600">
                    <a:moveTo>
                      <a:pt x="3534" y="0"/>
                    </a:moveTo>
                    <a:cubicBezTo>
                      <a:pt x="1582" y="0"/>
                      <a:pt x="0" y="202"/>
                      <a:pt x="0" y="450"/>
                    </a:cubicBezTo>
                    <a:lnTo>
                      <a:pt x="0" y="3150"/>
                    </a:lnTo>
                    <a:cubicBezTo>
                      <a:pt x="0" y="3399"/>
                      <a:pt x="1582" y="3600"/>
                      <a:pt x="3534" y="3600"/>
                    </a:cubicBezTo>
                    <a:cubicBezTo>
                      <a:pt x="5485" y="3600"/>
                      <a:pt x="7067" y="3399"/>
                      <a:pt x="7067" y="3150"/>
                    </a:cubicBezTo>
                    <a:lnTo>
                      <a:pt x="7067" y="450"/>
                    </a:lnTo>
                    <a:cubicBezTo>
                      <a:pt x="7067" y="202"/>
                      <a:pt x="5485" y="0"/>
                      <a:pt x="3534" y="0"/>
                    </a:cubicBezTo>
                    <a:close/>
                  </a:path>
                </a:pathLst>
              </a:custGeom>
              <a:noFill/>
              <a:ln w="7938">
                <a:solidFill>
                  <a:srgbClr val="5C81B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93" name="Freeform 29"/>
              <p:cNvSpPr>
                <a:spLocks/>
              </p:cNvSpPr>
              <p:nvPr/>
            </p:nvSpPr>
            <p:spPr bwMode="auto">
              <a:xfrm>
                <a:off x="568" y="3257"/>
                <a:ext cx="580" cy="35"/>
              </a:xfrm>
              <a:custGeom>
                <a:avLst/>
                <a:gdLst>
                  <a:gd name="T0" fmla="*/ 0 w 580"/>
                  <a:gd name="T1" fmla="*/ 0 h 35"/>
                  <a:gd name="T2" fmla="*/ 290 w 580"/>
                  <a:gd name="T3" fmla="*/ 35 h 35"/>
                  <a:gd name="T4" fmla="*/ 580 w 580"/>
                  <a:gd name="T5" fmla="*/ 0 h 35"/>
                  <a:gd name="T6" fmla="*/ 0 60000 65536"/>
                  <a:gd name="T7" fmla="*/ 0 60000 65536"/>
                  <a:gd name="T8" fmla="*/ 0 60000 65536"/>
                  <a:gd name="T9" fmla="*/ 0 w 580"/>
                  <a:gd name="T10" fmla="*/ 0 h 35"/>
                  <a:gd name="T11" fmla="*/ 580 w 580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80" h="35">
                    <a:moveTo>
                      <a:pt x="0" y="0"/>
                    </a:moveTo>
                    <a:cubicBezTo>
                      <a:pt x="0" y="19"/>
                      <a:pt x="130" y="35"/>
                      <a:pt x="290" y="35"/>
                    </a:cubicBezTo>
                    <a:cubicBezTo>
                      <a:pt x="450" y="35"/>
                      <a:pt x="580" y="19"/>
                      <a:pt x="580" y="0"/>
                    </a:cubicBezTo>
                  </a:path>
                </a:pathLst>
              </a:custGeom>
              <a:noFill/>
              <a:ln w="7938">
                <a:solidFill>
                  <a:srgbClr val="5C81B5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89" name="Rectangle 30"/>
            <p:cNvSpPr>
              <a:spLocks noChangeArrowheads="1"/>
            </p:cNvSpPr>
            <p:nvPr/>
          </p:nvSpPr>
          <p:spPr bwMode="auto">
            <a:xfrm>
              <a:off x="633" y="2096"/>
              <a:ext cx="463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>
                  <a:latin typeface="맑은 고딕" pitchFamily="50" charset="-127"/>
                  <a:ea typeface="맑은 고딕" pitchFamily="50" charset="-127"/>
                </a:rPr>
                <a:t>Enterprise</a:t>
              </a:r>
              <a:endParaRPr lang="en-US" sz="12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19468" name="Group 31"/>
          <p:cNvGrpSpPr>
            <a:grpSpLocks/>
          </p:cNvGrpSpPr>
          <p:nvPr/>
        </p:nvGrpSpPr>
        <p:grpSpPr bwMode="auto">
          <a:xfrm>
            <a:off x="1135063" y="3505200"/>
            <a:ext cx="312737" cy="533400"/>
            <a:chOff x="765" y="3002"/>
            <a:chExt cx="197" cy="255"/>
          </a:xfrm>
        </p:grpSpPr>
        <p:sp>
          <p:nvSpPr>
            <p:cNvPr id="19486" name="Freeform 32"/>
            <p:cNvSpPr>
              <a:spLocks/>
            </p:cNvSpPr>
            <p:nvPr/>
          </p:nvSpPr>
          <p:spPr bwMode="auto">
            <a:xfrm>
              <a:off x="765" y="3002"/>
              <a:ext cx="197" cy="255"/>
            </a:xfrm>
            <a:custGeom>
              <a:avLst/>
              <a:gdLst>
                <a:gd name="T0" fmla="*/ 98 w 197"/>
                <a:gd name="T1" fmla="*/ 0 h 255"/>
                <a:gd name="T2" fmla="*/ 197 w 197"/>
                <a:gd name="T3" fmla="*/ 51 h 255"/>
                <a:gd name="T4" fmla="*/ 148 w 197"/>
                <a:gd name="T5" fmla="*/ 51 h 255"/>
                <a:gd name="T6" fmla="*/ 148 w 197"/>
                <a:gd name="T7" fmla="*/ 204 h 255"/>
                <a:gd name="T8" fmla="*/ 197 w 197"/>
                <a:gd name="T9" fmla="*/ 204 h 255"/>
                <a:gd name="T10" fmla="*/ 98 w 197"/>
                <a:gd name="T11" fmla="*/ 255 h 255"/>
                <a:gd name="T12" fmla="*/ 0 w 197"/>
                <a:gd name="T13" fmla="*/ 204 h 255"/>
                <a:gd name="T14" fmla="*/ 49 w 197"/>
                <a:gd name="T15" fmla="*/ 204 h 255"/>
                <a:gd name="T16" fmla="*/ 49 w 197"/>
                <a:gd name="T17" fmla="*/ 51 h 255"/>
                <a:gd name="T18" fmla="*/ 0 w 197"/>
                <a:gd name="T19" fmla="*/ 51 h 255"/>
                <a:gd name="T20" fmla="*/ 98 w 197"/>
                <a:gd name="T21" fmla="*/ 0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7"/>
                <a:gd name="T34" fmla="*/ 0 h 255"/>
                <a:gd name="T35" fmla="*/ 197 w 197"/>
                <a:gd name="T36" fmla="*/ 255 h 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7" h="255">
                  <a:moveTo>
                    <a:pt x="98" y="0"/>
                  </a:moveTo>
                  <a:lnTo>
                    <a:pt x="197" y="51"/>
                  </a:lnTo>
                  <a:lnTo>
                    <a:pt x="148" y="51"/>
                  </a:lnTo>
                  <a:lnTo>
                    <a:pt x="148" y="204"/>
                  </a:lnTo>
                  <a:lnTo>
                    <a:pt x="197" y="204"/>
                  </a:lnTo>
                  <a:lnTo>
                    <a:pt x="98" y="255"/>
                  </a:lnTo>
                  <a:lnTo>
                    <a:pt x="0" y="204"/>
                  </a:lnTo>
                  <a:lnTo>
                    <a:pt x="49" y="204"/>
                  </a:lnTo>
                  <a:lnTo>
                    <a:pt x="49" y="51"/>
                  </a:lnTo>
                  <a:lnTo>
                    <a:pt x="0" y="5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7" name="Freeform 33"/>
            <p:cNvSpPr>
              <a:spLocks/>
            </p:cNvSpPr>
            <p:nvPr/>
          </p:nvSpPr>
          <p:spPr bwMode="auto">
            <a:xfrm>
              <a:off x="765" y="3002"/>
              <a:ext cx="197" cy="255"/>
            </a:xfrm>
            <a:custGeom>
              <a:avLst/>
              <a:gdLst>
                <a:gd name="T0" fmla="*/ 98 w 197"/>
                <a:gd name="T1" fmla="*/ 0 h 255"/>
                <a:gd name="T2" fmla="*/ 197 w 197"/>
                <a:gd name="T3" fmla="*/ 51 h 255"/>
                <a:gd name="T4" fmla="*/ 148 w 197"/>
                <a:gd name="T5" fmla="*/ 51 h 255"/>
                <a:gd name="T6" fmla="*/ 148 w 197"/>
                <a:gd name="T7" fmla="*/ 204 h 255"/>
                <a:gd name="T8" fmla="*/ 197 w 197"/>
                <a:gd name="T9" fmla="*/ 204 h 255"/>
                <a:gd name="T10" fmla="*/ 98 w 197"/>
                <a:gd name="T11" fmla="*/ 255 h 255"/>
                <a:gd name="T12" fmla="*/ 0 w 197"/>
                <a:gd name="T13" fmla="*/ 204 h 255"/>
                <a:gd name="T14" fmla="*/ 49 w 197"/>
                <a:gd name="T15" fmla="*/ 204 h 255"/>
                <a:gd name="T16" fmla="*/ 49 w 197"/>
                <a:gd name="T17" fmla="*/ 51 h 255"/>
                <a:gd name="T18" fmla="*/ 0 w 197"/>
                <a:gd name="T19" fmla="*/ 51 h 255"/>
                <a:gd name="T20" fmla="*/ 98 w 197"/>
                <a:gd name="T21" fmla="*/ 0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7"/>
                <a:gd name="T34" fmla="*/ 0 h 255"/>
                <a:gd name="T35" fmla="*/ 197 w 197"/>
                <a:gd name="T36" fmla="*/ 255 h 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7" h="255">
                  <a:moveTo>
                    <a:pt x="98" y="0"/>
                  </a:moveTo>
                  <a:lnTo>
                    <a:pt x="197" y="51"/>
                  </a:lnTo>
                  <a:lnTo>
                    <a:pt x="148" y="51"/>
                  </a:lnTo>
                  <a:lnTo>
                    <a:pt x="148" y="204"/>
                  </a:lnTo>
                  <a:lnTo>
                    <a:pt x="197" y="204"/>
                  </a:lnTo>
                  <a:lnTo>
                    <a:pt x="98" y="255"/>
                  </a:lnTo>
                  <a:lnTo>
                    <a:pt x="0" y="204"/>
                  </a:lnTo>
                  <a:lnTo>
                    <a:pt x="49" y="204"/>
                  </a:lnTo>
                  <a:lnTo>
                    <a:pt x="49" y="51"/>
                  </a:lnTo>
                  <a:lnTo>
                    <a:pt x="0" y="51"/>
                  </a:lnTo>
                  <a:lnTo>
                    <a:pt x="9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69" name="Rectangle 34"/>
          <p:cNvSpPr>
            <a:spLocks noChangeArrowheads="1"/>
          </p:cNvSpPr>
          <p:nvPr/>
        </p:nvSpPr>
        <p:spPr bwMode="auto">
          <a:xfrm>
            <a:off x="989013" y="2898775"/>
            <a:ext cx="2794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FFFFFF"/>
                </a:solidFill>
              </a:rPr>
              <a:t>User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9470" name="Rectangle 35"/>
          <p:cNvSpPr>
            <a:spLocks noChangeArrowheads="1"/>
          </p:cNvSpPr>
          <p:nvPr/>
        </p:nvSpPr>
        <p:spPr bwMode="auto">
          <a:xfrm>
            <a:off x="868363" y="3081338"/>
            <a:ext cx="5222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FFFFFF"/>
                </a:solidFill>
              </a:rPr>
              <a:t>Interface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9471" name="Rectangle 36"/>
          <p:cNvSpPr>
            <a:spLocks noChangeArrowheads="1"/>
          </p:cNvSpPr>
          <p:nvPr/>
        </p:nvSpPr>
        <p:spPr bwMode="auto">
          <a:xfrm>
            <a:off x="5105400" y="2743200"/>
            <a:ext cx="1295400" cy="762000"/>
          </a:xfrm>
          <a:prstGeom prst="rect">
            <a:avLst/>
          </a:prstGeom>
          <a:solidFill>
            <a:srgbClr val="7795E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795EB"/>
            </a:extrusionClr>
          </a:sp3d>
        </p:spPr>
        <p:txBody>
          <a:bodyPr wrap="none" anchor="ctr">
            <a:flatTx/>
          </a:bodyPr>
          <a:lstStyle/>
          <a:p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시간결정적인</a:t>
            </a:r>
            <a:endParaRPr lang="en-US" sz="1400" dirty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인터페이스</a:t>
            </a:r>
            <a:r>
              <a:rPr lang="en-US" sz="1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400" dirty="0">
                <a:latin typeface="맑은 고딕" pitchFamily="50" charset="-127"/>
                <a:ea typeface="맑은 고딕" pitchFamily="50" charset="-127"/>
              </a:rPr>
              <a:t>VI</a:t>
            </a:r>
          </a:p>
        </p:txBody>
      </p:sp>
      <p:sp>
        <p:nvSpPr>
          <p:cNvPr id="19472" name="Rectangle 37"/>
          <p:cNvSpPr>
            <a:spLocks noChangeArrowheads="1"/>
          </p:cNvSpPr>
          <p:nvPr/>
        </p:nvSpPr>
        <p:spPr bwMode="auto">
          <a:xfrm>
            <a:off x="2846388" y="2743200"/>
            <a:ext cx="1295400" cy="762000"/>
          </a:xfrm>
          <a:prstGeom prst="rect">
            <a:avLst/>
          </a:prstGeom>
          <a:solidFill>
            <a:srgbClr val="7795E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795EB"/>
            </a:extrusionClr>
          </a:sp3d>
        </p:spPr>
        <p:txBody>
          <a:bodyPr wrap="none" anchor="ctr">
            <a:flatTx/>
          </a:bodyPr>
          <a:lstStyle/>
          <a:p>
            <a:r>
              <a:rPr lang="ko-KR" altLang="en-US" sz="1600" dirty="0" smtClean="0">
                <a:latin typeface="맑은 고딕" pitchFamily="50" charset="-127"/>
                <a:ea typeface="맑은 고딕" pitchFamily="50" charset="-127"/>
              </a:rPr>
              <a:t>표준 우선</a:t>
            </a:r>
            <a:endParaRPr lang="en-US" sz="1600" dirty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1600" dirty="0">
                <a:latin typeface="맑은 고딕" pitchFamily="50" charset="-127"/>
                <a:ea typeface="맑은 고딕" pitchFamily="50" charset="-127"/>
              </a:rPr>
              <a:t>VI</a:t>
            </a:r>
          </a:p>
        </p:txBody>
      </p:sp>
      <p:sp>
        <p:nvSpPr>
          <p:cNvPr id="19473" name="Rectangle 38"/>
          <p:cNvSpPr>
            <a:spLocks noChangeArrowheads="1"/>
          </p:cNvSpPr>
          <p:nvPr/>
        </p:nvSpPr>
        <p:spPr bwMode="auto">
          <a:xfrm>
            <a:off x="609600" y="2743200"/>
            <a:ext cx="1295400" cy="762000"/>
          </a:xfrm>
          <a:prstGeom prst="rect">
            <a:avLst/>
          </a:prstGeom>
          <a:solidFill>
            <a:srgbClr val="7795E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7795EB"/>
            </a:extrusionClr>
          </a:sp3d>
        </p:spPr>
        <p:txBody>
          <a:bodyPr wrap="none" anchor="ctr">
            <a:flatTx/>
          </a:bodyPr>
          <a:lstStyle/>
          <a:p>
            <a:r>
              <a:rPr lang="en-US" sz="2000" dirty="0">
                <a:latin typeface="맑은 고딕" pitchFamily="50" charset="-127"/>
                <a:ea typeface="맑은 고딕" pitchFamily="50" charset="-127"/>
              </a:rPr>
              <a:t>Windows</a:t>
            </a:r>
          </a:p>
          <a:p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000" dirty="0">
                <a:latin typeface="맑은 고딕" pitchFamily="50" charset="-127"/>
                <a:ea typeface="맑은 고딕" pitchFamily="50" charset="-127"/>
              </a:rPr>
              <a:t>VI</a:t>
            </a:r>
          </a:p>
        </p:txBody>
      </p:sp>
      <p:sp>
        <p:nvSpPr>
          <p:cNvPr id="19474" name="AutoShape 39"/>
          <p:cNvSpPr>
            <a:spLocks noChangeArrowheads="1"/>
          </p:cNvSpPr>
          <p:nvPr/>
        </p:nvSpPr>
        <p:spPr bwMode="auto">
          <a:xfrm>
            <a:off x="1752600" y="2590800"/>
            <a:ext cx="1143000" cy="914400"/>
          </a:xfrm>
          <a:prstGeom prst="leftRightArrow">
            <a:avLst>
              <a:gd name="adj1" fmla="val 50000"/>
              <a:gd name="adj2" fmla="val 25000"/>
            </a:avLst>
          </a:prstGeom>
          <a:solidFill>
            <a:srgbClr val="C0C0C0"/>
          </a:solidFill>
          <a:ln w="158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Network</a:t>
            </a:r>
          </a:p>
          <a:p>
            <a:r>
              <a:rPr lang="en-US" sz="1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Communication</a:t>
            </a:r>
          </a:p>
        </p:txBody>
      </p:sp>
      <p:sp>
        <p:nvSpPr>
          <p:cNvPr id="19475" name="AutoShape 40"/>
          <p:cNvSpPr>
            <a:spLocks noChangeArrowheads="1"/>
          </p:cNvSpPr>
          <p:nvPr/>
        </p:nvSpPr>
        <p:spPr bwMode="auto">
          <a:xfrm>
            <a:off x="4114800" y="2667000"/>
            <a:ext cx="1143000" cy="914400"/>
          </a:xfrm>
          <a:prstGeom prst="leftRightArrow">
            <a:avLst>
              <a:gd name="adj1" fmla="val 50000"/>
              <a:gd name="adj2" fmla="val 25000"/>
            </a:avLst>
          </a:prstGeom>
          <a:solidFill>
            <a:srgbClr val="C0C0C0"/>
          </a:solidFill>
          <a:ln w="158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스레드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간</a:t>
            </a:r>
            <a:endParaRPr lang="en-US" sz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통신</a:t>
            </a:r>
            <a:endParaRPr lang="en-US" sz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76" name="AutoShape 41"/>
          <p:cNvSpPr>
            <a:spLocks noChangeArrowheads="1"/>
          </p:cNvSpPr>
          <p:nvPr/>
        </p:nvSpPr>
        <p:spPr bwMode="auto">
          <a:xfrm>
            <a:off x="6324600" y="2667000"/>
            <a:ext cx="914400" cy="91440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rgbClr val="C0C0C0"/>
          </a:solidFill>
          <a:ln w="158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FPGA</a:t>
            </a:r>
          </a:p>
          <a:p>
            <a:r>
              <a:rPr lang="en-US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Interface</a:t>
            </a:r>
          </a:p>
        </p:txBody>
      </p:sp>
      <p:grpSp>
        <p:nvGrpSpPr>
          <p:cNvPr id="19477" name="Group 42"/>
          <p:cNvGrpSpPr>
            <a:grpSpLocks/>
          </p:cNvGrpSpPr>
          <p:nvPr/>
        </p:nvGrpSpPr>
        <p:grpSpPr bwMode="auto">
          <a:xfrm>
            <a:off x="3227388" y="3505200"/>
            <a:ext cx="312737" cy="533400"/>
            <a:chOff x="765" y="3002"/>
            <a:chExt cx="197" cy="255"/>
          </a:xfrm>
        </p:grpSpPr>
        <p:sp>
          <p:nvSpPr>
            <p:cNvPr id="19484" name="Freeform 43"/>
            <p:cNvSpPr>
              <a:spLocks/>
            </p:cNvSpPr>
            <p:nvPr/>
          </p:nvSpPr>
          <p:spPr bwMode="auto">
            <a:xfrm>
              <a:off x="765" y="3002"/>
              <a:ext cx="197" cy="255"/>
            </a:xfrm>
            <a:custGeom>
              <a:avLst/>
              <a:gdLst>
                <a:gd name="T0" fmla="*/ 98 w 197"/>
                <a:gd name="T1" fmla="*/ 0 h 255"/>
                <a:gd name="T2" fmla="*/ 197 w 197"/>
                <a:gd name="T3" fmla="*/ 51 h 255"/>
                <a:gd name="T4" fmla="*/ 148 w 197"/>
                <a:gd name="T5" fmla="*/ 51 h 255"/>
                <a:gd name="T6" fmla="*/ 148 w 197"/>
                <a:gd name="T7" fmla="*/ 204 h 255"/>
                <a:gd name="T8" fmla="*/ 197 w 197"/>
                <a:gd name="T9" fmla="*/ 204 h 255"/>
                <a:gd name="T10" fmla="*/ 98 w 197"/>
                <a:gd name="T11" fmla="*/ 255 h 255"/>
                <a:gd name="T12" fmla="*/ 0 w 197"/>
                <a:gd name="T13" fmla="*/ 204 h 255"/>
                <a:gd name="T14" fmla="*/ 49 w 197"/>
                <a:gd name="T15" fmla="*/ 204 h 255"/>
                <a:gd name="T16" fmla="*/ 49 w 197"/>
                <a:gd name="T17" fmla="*/ 51 h 255"/>
                <a:gd name="T18" fmla="*/ 0 w 197"/>
                <a:gd name="T19" fmla="*/ 51 h 255"/>
                <a:gd name="T20" fmla="*/ 98 w 197"/>
                <a:gd name="T21" fmla="*/ 0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7"/>
                <a:gd name="T34" fmla="*/ 0 h 255"/>
                <a:gd name="T35" fmla="*/ 197 w 197"/>
                <a:gd name="T36" fmla="*/ 255 h 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7" h="255">
                  <a:moveTo>
                    <a:pt x="98" y="0"/>
                  </a:moveTo>
                  <a:lnTo>
                    <a:pt x="197" y="51"/>
                  </a:lnTo>
                  <a:lnTo>
                    <a:pt x="148" y="51"/>
                  </a:lnTo>
                  <a:lnTo>
                    <a:pt x="148" y="204"/>
                  </a:lnTo>
                  <a:lnTo>
                    <a:pt x="197" y="204"/>
                  </a:lnTo>
                  <a:lnTo>
                    <a:pt x="98" y="255"/>
                  </a:lnTo>
                  <a:lnTo>
                    <a:pt x="0" y="204"/>
                  </a:lnTo>
                  <a:lnTo>
                    <a:pt x="49" y="204"/>
                  </a:lnTo>
                  <a:lnTo>
                    <a:pt x="49" y="51"/>
                  </a:lnTo>
                  <a:lnTo>
                    <a:pt x="0" y="51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5" name="Freeform 44"/>
            <p:cNvSpPr>
              <a:spLocks/>
            </p:cNvSpPr>
            <p:nvPr/>
          </p:nvSpPr>
          <p:spPr bwMode="auto">
            <a:xfrm>
              <a:off x="765" y="3002"/>
              <a:ext cx="197" cy="255"/>
            </a:xfrm>
            <a:custGeom>
              <a:avLst/>
              <a:gdLst>
                <a:gd name="T0" fmla="*/ 98 w 197"/>
                <a:gd name="T1" fmla="*/ 0 h 255"/>
                <a:gd name="T2" fmla="*/ 197 w 197"/>
                <a:gd name="T3" fmla="*/ 51 h 255"/>
                <a:gd name="T4" fmla="*/ 148 w 197"/>
                <a:gd name="T5" fmla="*/ 51 h 255"/>
                <a:gd name="T6" fmla="*/ 148 w 197"/>
                <a:gd name="T7" fmla="*/ 204 h 255"/>
                <a:gd name="T8" fmla="*/ 197 w 197"/>
                <a:gd name="T9" fmla="*/ 204 h 255"/>
                <a:gd name="T10" fmla="*/ 98 w 197"/>
                <a:gd name="T11" fmla="*/ 255 h 255"/>
                <a:gd name="T12" fmla="*/ 0 w 197"/>
                <a:gd name="T13" fmla="*/ 204 h 255"/>
                <a:gd name="T14" fmla="*/ 49 w 197"/>
                <a:gd name="T15" fmla="*/ 204 h 255"/>
                <a:gd name="T16" fmla="*/ 49 w 197"/>
                <a:gd name="T17" fmla="*/ 51 h 255"/>
                <a:gd name="T18" fmla="*/ 0 w 197"/>
                <a:gd name="T19" fmla="*/ 51 h 255"/>
                <a:gd name="T20" fmla="*/ 98 w 197"/>
                <a:gd name="T21" fmla="*/ 0 h 2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97"/>
                <a:gd name="T34" fmla="*/ 0 h 255"/>
                <a:gd name="T35" fmla="*/ 197 w 197"/>
                <a:gd name="T36" fmla="*/ 255 h 2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97" h="255">
                  <a:moveTo>
                    <a:pt x="98" y="0"/>
                  </a:moveTo>
                  <a:lnTo>
                    <a:pt x="197" y="51"/>
                  </a:lnTo>
                  <a:lnTo>
                    <a:pt x="148" y="51"/>
                  </a:lnTo>
                  <a:lnTo>
                    <a:pt x="148" y="204"/>
                  </a:lnTo>
                  <a:lnTo>
                    <a:pt x="197" y="204"/>
                  </a:lnTo>
                  <a:lnTo>
                    <a:pt x="98" y="255"/>
                  </a:lnTo>
                  <a:lnTo>
                    <a:pt x="0" y="204"/>
                  </a:lnTo>
                  <a:lnTo>
                    <a:pt x="49" y="204"/>
                  </a:lnTo>
                  <a:lnTo>
                    <a:pt x="49" y="51"/>
                  </a:lnTo>
                  <a:lnTo>
                    <a:pt x="0" y="51"/>
                  </a:lnTo>
                  <a:lnTo>
                    <a:pt x="9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9478" name="Picture 45" descr="FPGA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9488" y="4419600"/>
            <a:ext cx="10525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9" name="Picture 46" descr="realtime_icon"/>
          <p:cNvPicPr>
            <a:picLocks noChangeAspect="1" noChangeArrowheads="1"/>
          </p:cNvPicPr>
          <p:nvPr/>
        </p:nvPicPr>
        <p:blipFill>
          <a:blip r:embed="rId4"/>
          <a:srcRect l="15451" t="9969" r="17596" b="15265"/>
          <a:stretch>
            <a:fillRect/>
          </a:stretch>
        </p:blipFill>
        <p:spPr bwMode="auto">
          <a:xfrm>
            <a:off x="4419600" y="4343400"/>
            <a:ext cx="99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Picture 47" descr="LabVIEW Bu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495800"/>
            <a:ext cx="990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81" name="Rectangle 48"/>
          <p:cNvSpPr>
            <a:spLocks noChangeArrowheads="1"/>
          </p:cNvSpPr>
          <p:nvPr/>
        </p:nvSpPr>
        <p:spPr bwMode="auto">
          <a:xfrm>
            <a:off x="762000" y="5454650"/>
            <a:ext cx="110607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Windows</a:t>
            </a:r>
            <a:r>
              <a:rPr lang="ko-KR" altLang="en-US" sz="16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용</a:t>
            </a:r>
            <a:endParaRPr lang="en-US" sz="18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LabVIEW</a:t>
            </a:r>
            <a:endParaRPr lang="en-US" sz="16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82" name="Rectangle 49"/>
          <p:cNvSpPr>
            <a:spLocks noChangeArrowheads="1"/>
          </p:cNvSpPr>
          <p:nvPr/>
        </p:nvSpPr>
        <p:spPr bwMode="auto">
          <a:xfrm>
            <a:off x="7275513" y="5546725"/>
            <a:ext cx="14686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LabVIEW FPGA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483" name="Rectangle 50"/>
          <p:cNvSpPr>
            <a:spLocks noChangeArrowheads="1"/>
          </p:cNvSpPr>
          <p:nvPr/>
        </p:nvSpPr>
        <p:spPr bwMode="auto">
          <a:xfrm>
            <a:off x="4191000" y="5622925"/>
            <a:ext cx="191417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LabVIEW Real-Time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D. 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생성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다음 단계를 거쳐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생성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프로젝트에서 하드웨어 구성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어플리케이션에 대한 카테고리 선택</a:t>
            </a: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기존 시스템을 이용하거나 새로운 시스템 생성</a:t>
            </a: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lvl="1" indent="-457200">
              <a:buFont typeface="+mj-lt"/>
              <a:buAutoNum type="arabicPeriod"/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LabVIEW FPGA Project Wizard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로 새로운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프로젝트 생성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요구사항 평가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6934200" cy="4525963"/>
          </a:xfrm>
        </p:spPr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본 과정을 위한 시스템 요구사항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100kS/s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전압 수집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최고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1MS/s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전압 출력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바로 연결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맞춤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NI PCI-7831R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이 하드웨어 요구사항에 가장 적합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362200"/>
            <a:ext cx="38100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프로젝트에서 하드웨어 구성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프로젝트를 생성하여 어플리케이션 생성 시작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b="1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  <a:cs typeface="Times New Roman"/>
              </a:rPr>
              <a:t>»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프로젝트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실행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클릭</a:t>
            </a: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132076"/>
            <a:ext cx="4419600" cy="393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어플리케이션에 대한 카테고리 선택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어플리케이션에 가장 적합한 카테고리 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NI PCI-7831R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R Series Intelligent DAQ on My Computer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Next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클릭</a:t>
            </a:r>
            <a:endParaRPr lang="en-US" b="1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4" descr="\\nirvana\CustEd\Exchange\Inside CustEd\Matt Otis\LabVIEW FPGA\Screenshots\FPGA Project Wizard\r-series_on_my_computer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79682"/>
            <a:ext cx="4038600" cy="2966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구성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MAX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호환 디바이스 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디바이스 설치 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설치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설치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해당 드라이버 설치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, NI-RIO)</a:t>
            </a:r>
          </a:p>
          <a:p>
            <a:pPr marL="514350" indent="-514350"/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/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두 가지 유형의 디바이스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직접 연결하는 디바이스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(PCI, PXI,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기타를 통해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네트연결을 통해 연결된 무선 디바이스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smtClean="0">
                <a:latin typeface="맑은 고딕" pitchFamily="50" charset="-127"/>
                <a:ea typeface="맑은 고딕" pitchFamily="50" charset="-127"/>
              </a:rPr>
              <a:t>기존 시스템을 사용하거나 </a:t>
            </a:r>
            <a:r>
              <a:rPr lang="en-US" altLang="ko-KR" sz="32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32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3200" dirty="0" smtClean="0">
                <a:latin typeface="맑은 고딕" pitchFamily="50" charset="-127"/>
                <a:ea typeface="맑은 고딕" pitchFamily="50" charset="-127"/>
              </a:rPr>
              <a:t>새로운 시스템 생성</a:t>
            </a:r>
            <a:endParaRPr lang="en-US" sz="32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Picture 2" descr="\\nirvana\CustEd\Exchange\Inside CustEd\Matt Otis\LabVIEW FPGA\Screenshots\FPGA Project Wizard\discover_existing_system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379682"/>
            <a:ext cx="4038600" cy="2966998"/>
          </a:xfrm>
          <a:prstGeom prst="rect">
            <a:avLst/>
          </a:prstGeom>
          <a:noFill/>
        </p:spPr>
      </p:pic>
      <p:pic>
        <p:nvPicPr>
          <p:cNvPr id="9" name="Picture 4" descr="\\nirvana\CustEd\Exchange\Inside CustEd\Matt Otis\LabVIEW FPGA\Screenshots\FPGA Project Wizard\select_fpga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379682"/>
            <a:ext cx="4038600" cy="2966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마법사로 새 프로젝트 생성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3" descr="\\nirvana\CustEd\Exchange\Inside CustEd\Matt Otis\LabVIEW FPGA\Screenshots\FPGA Project Wizard\generated_labview_project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752600"/>
            <a:ext cx="5029200" cy="3694752"/>
          </a:xfrm>
          <a:prstGeom prst="rect">
            <a:avLst/>
          </a:prstGeom>
          <a:noFill/>
        </p:spPr>
      </p:pic>
      <p:pic>
        <p:nvPicPr>
          <p:cNvPr id="11" name="Picture 4" descr="\\nirvana\CustEd\Exchange\Inside CustEd\Matt Otis\LabVIEW FPGA\Screenshots\FPGA Project Wizard\generated_labview_project2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752600"/>
            <a:ext cx="3257143" cy="4180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LabVIEW Project</a:t>
            </a:r>
            <a:r>
              <a:rPr lang="ko-KR" altLang="en-US" dirty="0" smtClean="0"/>
              <a:t> 사용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FPGA </a:t>
            </a:r>
            <a:r>
              <a:rPr lang="ko-KR" altLang="en-US" dirty="0" smtClean="0"/>
              <a:t>개발에 필요한 </a:t>
            </a:r>
            <a:r>
              <a:rPr lang="en-US" dirty="0" smtClean="0"/>
              <a:t>LabVIEW  Project</a:t>
            </a:r>
            <a:r>
              <a:rPr lang="ko-KR" alt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PC </a:t>
            </a:r>
            <a:r>
              <a:rPr lang="ko-KR" altLang="en-US" dirty="0" smtClean="0"/>
              <a:t>내부의 </a:t>
            </a:r>
            <a:r>
              <a:rPr lang="en-US" dirty="0" smtClean="0"/>
              <a:t>PCI-7831R</a:t>
            </a:r>
          </a:p>
          <a:p>
            <a:pPr lvl="2"/>
            <a:r>
              <a:rPr lang="ko-KR" altLang="en-US" dirty="0" smtClean="0"/>
              <a:t>내 컴퓨터 아래 </a:t>
            </a:r>
            <a:r>
              <a:rPr lang="en-US" dirty="0" smtClean="0"/>
              <a:t>FPGA </a:t>
            </a:r>
            <a:r>
              <a:rPr lang="ko-KR" altLang="en-US" dirty="0" err="1" smtClean="0"/>
              <a:t>타겟</a:t>
            </a:r>
            <a:endParaRPr lang="en-US" dirty="0" smtClean="0"/>
          </a:p>
          <a:p>
            <a:pPr lvl="1"/>
            <a:r>
              <a:rPr lang="ko-KR" altLang="en-US" dirty="0" smtClean="0"/>
              <a:t>폴더는 </a:t>
            </a:r>
            <a:r>
              <a:rPr lang="en-US" dirty="0" smtClean="0"/>
              <a:t>FPGA </a:t>
            </a:r>
            <a:r>
              <a:rPr lang="ko-KR" altLang="en-US" dirty="0" err="1" smtClean="0"/>
              <a:t>타겟</a:t>
            </a:r>
            <a:r>
              <a:rPr lang="ko-KR" altLang="en-US" dirty="0" smtClean="0"/>
              <a:t> 상의 물리 채널 참조</a:t>
            </a:r>
            <a:endParaRPr lang="en-US" dirty="0" smtClean="0"/>
          </a:p>
          <a:p>
            <a:pPr lvl="2"/>
            <a:r>
              <a:rPr lang="ko-KR" altLang="en-US" dirty="0" smtClean="0"/>
              <a:t>소프트웨어 계층 유지를 위한 폴더 생성 가능</a:t>
            </a:r>
            <a:endParaRPr lang="en-US" dirty="0" smtClean="0"/>
          </a:p>
          <a:p>
            <a:pPr lvl="1"/>
            <a:r>
              <a:rPr lang="ko-KR" altLang="en-US" dirty="0" err="1" smtClean="0"/>
              <a:t>타겟을</a:t>
            </a:r>
            <a:r>
              <a:rPr lang="ko-KR" altLang="en-US" dirty="0" smtClean="0"/>
              <a:t> 마우스 오른쪽 클릭하고 항목을 추가하거나 생성하여 </a:t>
            </a:r>
            <a:r>
              <a:rPr lang="ko-KR" altLang="en-US" dirty="0" err="1" smtClean="0"/>
              <a:t>타겟</a:t>
            </a:r>
            <a:r>
              <a:rPr lang="ko-KR" altLang="en-US" dirty="0" smtClean="0"/>
              <a:t> 특정 항목 생성</a:t>
            </a:r>
            <a:endParaRPr lang="en-US" dirty="0"/>
          </a:p>
        </p:txBody>
      </p:sp>
      <p:pic>
        <p:nvPicPr>
          <p:cNvPr id="5" name="Content Placeholder 4" descr="\\nirvana\CustEd\Exchange\Inside CustEd\Matt Otis\LabVIEW FPGA\Screenshots\FPGA Project Wizard\generated_labview_project2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62405"/>
            <a:ext cx="3505200" cy="4499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2-2: LabVIEW FPGA Project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생성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Project Wizard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PCI-7831R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위한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생성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개발 프로세스 단계를 순서대로 나열하시오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:</a:t>
            </a:r>
          </a:p>
          <a:p>
            <a:pPr marL="685800" lvl="1" indent="-3429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프로젝트에서 하드웨어 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85800" lvl="1" indent="-3429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 인터페이스 구축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85800" lvl="1" indent="-342900">
              <a:buFont typeface="Arial" pitchFamily="34" charset="0"/>
              <a:buChar char="•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에뮬레이션 및 컴파일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85800" lvl="1" indent="-3429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아키텍처 디자인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85800" lvl="1" indent="-3429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요구사항 평가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85800" lvl="1" indent="-342900">
              <a:buFont typeface="Arial" pitchFamily="34" charset="0"/>
              <a:buChar char="•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생성과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하드웨어의 설치와 연결을 확인할 수 있는 소프트웨어는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685800" lvl="1" indent="-3429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</a:t>
            </a:r>
          </a:p>
          <a:p>
            <a:pPr marL="685800" lvl="1" indent="-3429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Measurement and Automation Explorer (MAX)</a:t>
            </a:r>
          </a:p>
          <a:p>
            <a:pPr marL="685800" lvl="1" indent="-3429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Windows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탐색기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85800" lvl="1" indent="-3429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설치하면 디바이스의 드라이버가 설치되어 있다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Target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은 반드시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Real-Time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호스트에 직접 연결되어야 한다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직접 연결된 디바이스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6" name="Picture 2" descr="\\nirvana\CustEd\Exchange\Inside CustEd\Matt Otis\LabVIEW FPGA\Screenshots\Lesson 2\7831R Configuration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59528" y="1600200"/>
            <a:ext cx="502494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2-1: RIO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구성하기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MAX</a:t>
            </a:r>
            <a:r>
              <a:rPr lang="ko-KR" altLang="en-US" dirty="0" smtClean="0"/>
              <a:t>를 실행시켜</a:t>
            </a:r>
            <a:r>
              <a:rPr lang="en-US" dirty="0" smtClean="0"/>
              <a:t> RIO </a:t>
            </a:r>
            <a:r>
              <a:rPr lang="ko-KR" altLang="en-US" dirty="0" smtClean="0"/>
              <a:t>디바이스를 검색하고</a:t>
            </a:r>
            <a:r>
              <a:rPr lang="en-US" dirty="0" smtClean="0"/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디바이스가</a:t>
            </a:r>
            <a:r>
              <a:rPr lang="ko-KR" altLang="en-US" dirty="0" smtClean="0"/>
              <a:t> 작동하는지 확인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개발 프로세스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 개발 단계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8229600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요구사항 평가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다음 단계를 거쳐 소프트웨어 요구사항 파악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739775" lvl="2" indent="-5143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용도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739775" lvl="2" indent="-5143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투자자의 요구사항 파악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739775" lvl="2" indent="-5143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요구사항 파악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739775" lvl="2" indent="-5143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인터페이스 요구사항 파악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아키텍쳐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디자인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6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선택한 소프트웨어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아키텍쳐의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필수사항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어떤 프로세스가 어떤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타겟에서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발생하는지 지정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모든 시스템 요구사항 충족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모듈형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방식으로 구현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프로젝트에서 하드웨어 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/>
          <a:stretch>
            <a:fillRect/>
          </a:stretch>
        </p:blipFill>
        <p:spPr>
          <a:xfrm>
            <a:off x="5071839" y="1643546"/>
            <a:ext cx="3191321" cy="44392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생성과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1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04800" y="1341437"/>
            <a:ext cx="3609312" cy="4525963"/>
          </a:xfrm>
        </p:spPr>
      </p:pic>
      <p:graphicFrame>
        <p:nvGraphicFramePr>
          <p:cNvPr id="11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676400" y="4114800"/>
            <a:ext cx="2743200" cy="2057400"/>
            <a:chOff x="-2209800" y="2895600"/>
            <a:chExt cx="2743200" cy="2057400"/>
          </a:xfrm>
        </p:grpSpPr>
        <p:sp>
          <p:nvSpPr>
            <p:cNvPr id="14" name="Rectangle 13"/>
            <p:cNvSpPr/>
            <p:nvPr/>
          </p:nvSpPr>
          <p:spPr>
            <a:xfrm>
              <a:off x="-2209800" y="2895600"/>
              <a:ext cx="2743200" cy="2057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Windows OS</a:t>
              </a:r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-2057400" y="3429000"/>
              <a:ext cx="2438400" cy="137160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 smtClean="0">
                  <a:latin typeface="맑은 고딕" pitchFamily="50" charset="-127"/>
                  <a:ea typeface="맑은 고딕" pitchFamily="50" charset="-127"/>
                </a:rPr>
                <a:t>LabVIEW </a:t>
              </a:r>
              <a:r>
                <a:rPr lang="ko-KR" altLang="en-US" sz="2000" dirty="0" smtClean="0">
                  <a:latin typeface="맑은 고딕" pitchFamily="50" charset="-127"/>
                  <a:ea typeface="맑은 고딕" pitchFamily="50" charset="-127"/>
                </a:rPr>
                <a:t>프로젝트</a:t>
              </a:r>
              <a:endParaRPr lang="en-US" sz="2000" dirty="0" smtClean="0">
                <a:latin typeface="맑은 고딕" pitchFamily="50" charset="-127"/>
                <a:ea typeface="맑은 고딕" pitchFamily="50" charset="-127"/>
              </a:endParaRPr>
            </a:p>
            <a:p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-1905000" y="3962400"/>
              <a:ext cx="2133600" cy="6858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맑은 고딕" pitchFamily="50" charset="-127"/>
                  <a:ea typeface="맑은 고딕" pitchFamily="50" charset="-127"/>
                </a:rPr>
                <a:t>FPGA VI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18018</TotalTime>
  <Words>2661</Words>
  <Application>Microsoft Office PowerPoint</Application>
  <PresentationFormat>화면 슬라이드 쇼(4:3)</PresentationFormat>
  <Paragraphs>327</Paragraphs>
  <Slides>26</Slides>
  <Notes>26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26</vt:i4>
      </vt:variant>
    </vt:vector>
  </HeadingPairs>
  <TitlesOfParts>
    <vt:vector size="29" baseType="lpstr">
      <vt:lpstr>temptemplate</vt:lpstr>
      <vt:lpstr>PPT2007 Lesson Header</vt:lpstr>
      <vt:lpstr>PPT 2007 Exercise</vt:lpstr>
      <vt:lpstr>Lesson 2 LabVIEW FPGA 기본사항</vt:lpstr>
      <vt:lpstr>A. 하드웨어 구성</vt:lpstr>
      <vt:lpstr>PC에 직접 연결된 디바이스</vt:lpstr>
      <vt:lpstr>실습 2-1: RIO 하드웨어 구성하기</vt:lpstr>
      <vt:lpstr>B. LabVIEW FPGA 개발 프로세스 </vt:lpstr>
      <vt:lpstr>시스템 요구사항 평가</vt:lpstr>
      <vt:lpstr>소프트웨어 아키텍쳐 디자인</vt:lpstr>
      <vt:lpstr>프로젝트에서 하드웨어 구성</vt:lpstr>
      <vt:lpstr>FPGA VI 생성과 실행</vt:lpstr>
      <vt:lpstr>FPGA VI 의 에뮬레이션 및 컴파일</vt:lpstr>
      <vt:lpstr>FPGA VI의 에뮬레이션 및 컴파일 (계속)</vt:lpstr>
      <vt:lpstr>호스트 인터페이스 구축</vt:lpstr>
      <vt:lpstr>C. 재구성가능한 I/O 아키텍처</vt:lpstr>
      <vt:lpstr>Windows상의 LabVIEW FPGA</vt:lpstr>
      <vt:lpstr>LabVIEW Real-Time을 이용한  LabVIEW FPGA 아키텍처 </vt:lpstr>
      <vt:lpstr>D. LabVIEW FPGA 프로젝트 생성</vt:lpstr>
      <vt:lpstr>시스템 요구사항 평가</vt:lpstr>
      <vt:lpstr>프로젝트에서 하드웨어 구성</vt:lpstr>
      <vt:lpstr>어플리케이션에 대한 카테고리 선택</vt:lpstr>
      <vt:lpstr>기존 시스템을 사용하거나  새로운 시스템 생성</vt:lpstr>
      <vt:lpstr>LabVIEW FPGA 프로젝트 마법사로 새 프로젝트 생성</vt:lpstr>
      <vt:lpstr>LabVIEW Project 사용</vt:lpstr>
      <vt:lpstr>슬라이드 23</vt:lpstr>
      <vt:lpstr>실습 2-2: LabVIEW FPGA Project 생성</vt:lpstr>
      <vt:lpstr>퀴즈</vt:lpstr>
      <vt:lpstr>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LabVIEW FPGA 기본사항</dc:title>
  <dc:creator>nmcgarry</dc:creator>
  <dc:description>번역 - NIK TMKT 장현석</dc:description>
  <cp:lastModifiedBy>NIK User</cp:lastModifiedBy>
  <cp:revision>613</cp:revision>
  <dcterms:created xsi:type="dcterms:W3CDTF">2003-04-18T00:11:29Z</dcterms:created>
  <dcterms:modified xsi:type="dcterms:W3CDTF">2009-06-29T02:53:15Z</dcterms:modified>
</cp:coreProperties>
</file>